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3.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4.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877" r:id="rId5"/>
    <p:sldMasterId id="2147483964" r:id="rId6"/>
    <p:sldMasterId id="2147484051" r:id="rId7"/>
    <p:sldMasterId id="2147484138" r:id="rId8"/>
  </p:sldMasterIdLst>
  <p:notesMasterIdLst>
    <p:notesMasterId r:id="rId30"/>
  </p:notesMasterIdLst>
  <p:handoutMasterIdLst>
    <p:handoutMasterId r:id="rId31"/>
  </p:handoutMasterIdLst>
  <p:sldIdLst>
    <p:sldId id="256" r:id="rId9"/>
    <p:sldId id="259" r:id="rId10"/>
    <p:sldId id="264" r:id="rId11"/>
    <p:sldId id="265" r:id="rId12"/>
    <p:sldId id="285" r:id="rId13"/>
    <p:sldId id="287" r:id="rId14"/>
    <p:sldId id="286" r:id="rId15"/>
    <p:sldId id="288" r:id="rId16"/>
    <p:sldId id="263" r:id="rId17"/>
    <p:sldId id="268" r:id="rId18"/>
    <p:sldId id="269" r:id="rId19"/>
    <p:sldId id="270" r:id="rId20"/>
    <p:sldId id="271" r:id="rId21"/>
    <p:sldId id="272" r:id="rId22"/>
    <p:sldId id="266" r:id="rId23"/>
    <p:sldId id="267" r:id="rId24"/>
    <p:sldId id="273" r:id="rId25"/>
    <p:sldId id="274" r:id="rId26"/>
    <p:sldId id="275" r:id="rId27"/>
    <p:sldId id="276" r:id="rId28"/>
    <p:sldId id="284" r:id="rId29"/>
  </p:sldIdLst>
  <p:sldSz cx="12192000" cy="6858000"/>
  <p:notesSz cx="6645275" cy="9775825"/>
  <p:custDataLst>
    <p:tags r:id="rId32"/>
  </p:custDataLst>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77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11"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 id="3" name="Grant" initials="G" lastIdx="1" clrIdx="2">
    <p:extLst>
      <p:ext uri="{19B8F6BF-5375-455C-9EA6-DF929625EA0E}">
        <p15:presenceInfo xmlns:p15="http://schemas.microsoft.com/office/powerpoint/2012/main" userId="Grant" providerId="None"/>
      </p:ext>
    </p:extLst>
  </p:cmAuthor>
  <p:cmAuthor id="4" name="Foppa, Pedro" initials="FP" lastIdx="1" clrIdx="3">
    <p:extLst>
      <p:ext uri="{19B8F6BF-5375-455C-9EA6-DF929625EA0E}">
        <p15:presenceInfo xmlns:p15="http://schemas.microsoft.com/office/powerpoint/2012/main" userId="S::pfoppa@qa.com::78b15ebb-14ab-45f0-97b3-f50a9b67ce6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EF9"/>
    <a:srgbClr val="03EAB3"/>
    <a:srgbClr val="00D2FE"/>
    <a:srgbClr val="28CEF6"/>
    <a:srgbClr val="FFD217"/>
    <a:srgbClr val="FF6124"/>
    <a:srgbClr val="EECF40"/>
    <a:srgbClr val="A5FFFF"/>
    <a:srgbClr val="00EDB5"/>
    <a:srgbClr val="0FEE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2D1342-23E5-D149-9C82-1D37CF7D9634}" v="58" dt="2020-09-24T09:04:24.233"/>
    <p1510:client id="{D2CB3A09-BE9F-7548-B4FB-8CB5C5C74A98}" v="31" dt="2020-09-23T13:17:38.6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3883" autoAdjust="0"/>
  </p:normalViewPr>
  <p:slideViewPr>
    <p:cSldViewPr snapToGrid="0" snapToObjects="1">
      <p:cViewPr varScale="1">
        <p:scale>
          <a:sx n="104" d="100"/>
          <a:sy n="104" d="100"/>
        </p:scale>
        <p:origin x="834" y="96"/>
      </p:cViewPr>
      <p:guideLst>
        <p:guide pos="3840"/>
        <p:guide orient="horz" pos="3771"/>
      </p:guideLst>
    </p:cSldViewPr>
  </p:slideViewPr>
  <p:notesTextViewPr>
    <p:cViewPr>
      <p:scale>
        <a:sx n="1" d="1"/>
        <a:sy n="1" d="1"/>
      </p:scale>
      <p:origin x="0" y="0"/>
    </p:cViewPr>
  </p:notesTextViewPr>
  <p:notesViewPr>
    <p:cSldViewPr snapToGrid="0" snapToObjects="1">
      <p:cViewPr varScale="1">
        <p:scale>
          <a:sx n="48" d="100"/>
          <a:sy n="48" d="100"/>
        </p:scale>
        <p:origin x="2788" y="4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microsoft.com/office/2015/10/relationships/revisionInfo" Target="revisionInfo.xml"/><Relationship Id="rId21" Type="http://schemas.openxmlformats.org/officeDocument/2006/relationships/slide" Target="slides/slide13.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notesMaster" Target="notesMasters/notesMaster1.xml"/><Relationship Id="rId35"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ller, Michelle" userId="269c6baa-3bea-43e2-b302-c27845c1a42b" providerId="ADAL" clId="{1A6D8D64-7487-7E4D-A555-41A61A2F7AEC}"/>
    <pc:docChg chg="undo custSel modSld">
      <pc:chgData name="Waller, Michelle" userId="269c6baa-3bea-43e2-b302-c27845c1a42b" providerId="ADAL" clId="{1A6D8D64-7487-7E4D-A555-41A61A2F7AEC}" dt="2020-09-24T10:48:57.793" v="84" actId="1035"/>
      <pc:docMkLst>
        <pc:docMk/>
      </pc:docMkLst>
      <pc:sldChg chg="modSp mod modClrScheme chgLayout">
        <pc:chgData name="Waller, Michelle" userId="269c6baa-3bea-43e2-b302-c27845c1a42b" providerId="ADAL" clId="{1A6D8D64-7487-7E4D-A555-41A61A2F7AEC}" dt="2020-09-24T10:04:16.157" v="21" actId="700"/>
        <pc:sldMkLst>
          <pc:docMk/>
          <pc:sldMk cId="1112600258" sldId="462"/>
        </pc:sldMkLst>
        <pc:spChg chg="mod ord">
          <ac:chgData name="Waller, Michelle" userId="269c6baa-3bea-43e2-b302-c27845c1a42b" providerId="ADAL" clId="{1A6D8D64-7487-7E4D-A555-41A61A2F7AEC}" dt="2020-09-24T10:04:16.157" v="21" actId="700"/>
          <ac:spMkLst>
            <pc:docMk/>
            <pc:sldMk cId="1112600258" sldId="462"/>
            <ac:spMk id="2" creationId="{00000000-0000-0000-0000-000000000000}"/>
          </ac:spMkLst>
        </pc:spChg>
        <pc:spChg chg="mod ord">
          <ac:chgData name="Waller, Michelle" userId="269c6baa-3bea-43e2-b302-c27845c1a42b" providerId="ADAL" clId="{1A6D8D64-7487-7E4D-A555-41A61A2F7AEC}" dt="2020-09-24T10:04:16.157" v="21" actId="700"/>
          <ac:spMkLst>
            <pc:docMk/>
            <pc:sldMk cId="1112600258" sldId="462"/>
            <ac:spMk id="3" creationId="{00000000-0000-0000-0000-000000000000}"/>
          </ac:spMkLst>
        </pc:spChg>
      </pc:sldChg>
      <pc:sldChg chg="modSp mod">
        <pc:chgData name="Waller, Michelle" userId="269c6baa-3bea-43e2-b302-c27845c1a42b" providerId="ADAL" clId="{1A6D8D64-7487-7E4D-A555-41A61A2F7AEC}" dt="2020-09-24T09:10:45.780" v="3" actId="948"/>
        <pc:sldMkLst>
          <pc:docMk/>
          <pc:sldMk cId="3329272137" sldId="614"/>
        </pc:sldMkLst>
        <pc:spChg chg="mod">
          <ac:chgData name="Waller, Michelle" userId="269c6baa-3bea-43e2-b302-c27845c1a42b" providerId="ADAL" clId="{1A6D8D64-7487-7E4D-A555-41A61A2F7AEC}" dt="2020-09-24T09:10:45.780" v="3" actId="948"/>
          <ac:spMkLst>
            <pc:docMk/>
            <pc:sldMk cId="3329272137" sldId="614"/>
            <ac:spMk id="2" creationId="{00000000-0000-0000-0000-000000000000}"/>
          </ac:spMkLst>
        </pc:spChg>
      </pc:sldChg>
      <pc:sldChg chg="modSp mod">
        <pc:chgData name="Waller, Michelle" userId="269c6baa-3bea-43e2-b302-c27845c1a42b" providerId="ADAL" clId="{1A6D8D64-7487-7E4D-A555-41A61A2F7AEC}" dt="2020-09-24T09:12:10.515" v="5" actId="12"/>
        <pc:sldMkLst>
          <pc:docMk/>
          <pc:sldMk cId="856531162" sldId="752"/>
        </pc:sldMkLst>
        <pc:spChg chg="mod">
          <ac:chgData name="Waller, Michelle" userId="269c6baa-3bea-43e2-b302-c27845c1a42b" providerId="ADAL" clId="{1A6D8D64-7487-7E4D-A555-41A61A2F7AEC}" dt="2020-09-24T09:12:10.515" v="5" actId="12"/>
          <ac:spMkLst>
            <pc:docMk/>
            <pc:sldMk cId="856531162" sldId="752"/>
            <ac:spMk id="2" creationId="{00000000-0000-0000-0000-000000000000}"/>
          </ac:spMkLst>
        </pc:spChg>
      </pc:sldChg>
      <pc:sldChg chg="modSp mod">
        <pc:chgData name="Waller, Michelle" userId="269c6baa-3bea-43e2-b302-c27845c1a42b" providerId="ADAL" clId="{1A6D8D64-7487-7E4D-A555-41A61A2F7AEC}" dt="2020-09-24T09:45:23.196" v="11" actId="20577"/>
        <pc:sldMkLst>
          <pc:docMk/>
          <pc:sldMk cId="2660385598" sldId="753"/>
        </pc:sldMkLst>
        <pc:spChg chg="mod">
          <ac:chgData name="Waller, Michelle" userId="269c6baa-3bea-43e2-b302-c27845c1a42b" providerId="ADAL" clId="{1A6D8D64-7487-7E4D-A555-41A61A2F7AEC}" dt="2020-09-24T09:45:23.196" v="11" actId="20577"/>
          <ac:spMkLst>
            <pc:docMk/>
            <pc:sldMk cId="2660385598" sldId="753"/>
            <ac:spMk id="9" creationId="{28BFD558-7C1A-3A4A-8CE5-9F2C19E807EE}"/>
          </ac:spMkLst>
        </pc:spChg>
      </pc:sldChg>
      <pc:sldChg chg="modSp mod">
        <pc:chgData name="Waller, Michelle" userId="269c6baa-3bea-43e2-b302-c27845c1a42b" providerId="ADAL" clId="{1A6D8D64-7487-7E4D-A555-41A61A2F7AEC}" dt="2020-09-24T09:46:31.779" v="20" actId="20577"/>
        <pc:sldMkLst>
          <pc:docMk/>
          <pc:sldMk cId="3029155676" sldId="754"/>
        </pc:sldMkLst>
        <pc:spChg chg="mod">
          <ac:chgData name="Waller, Michelle" userId="269c6baa-3bea-43e2-b302-c27845c1a42b" providerId="ADAL" clId="{1A6D8D64-7487-7E4D-A555-41A61A2F7AEC}" dt="2020-09-24T09:46:31.779" v="20" actId="20577"/>
          <ac:spMkLst>
            <pc:docMk/>
            <pc:sldMk cId="3029155676" sldId="754"/>
            <ac:spMk id="2" creationId="{00000000-0000-0000-0000-000000000000}"/>
          </ac:spMkLst>
        </pc:spChg>
      </pc:sldChg>
      <pc:sldChg chg="addSp delSp modSp mod">
        <pc:chgData name="Waller, Michelle" userId="269c6baa-3bea-43e2-b302-c27845c1a42b" providerId="ADAL" clId="{1A6D8D64-7487-7E4D-A555-41A61A2F7AEC}" dt="2020-09-24T10:48:57.793" v="84" actId="1035"/>
        <pc:sldMkLst>
          <pc:docMk/>
          <pc:sldMk cId="1116385079" sldId="758"/>
        </pc:sldMkLst>
        <pc:spChg chg="add del mod">
          <ac:chgData name="Waller, Michelle" userId="269c6baa-3bea-43e2-b302-c27845c1a42b" providerId="ADAL" clId="{1A6D8D64-7487-7E4D-A555-41A61A2F7AEC}" dt="2020-09-24T10:48:53.577" v="75" actId="478"/>
          <ac:spMkLst>
            <pc:docMk/>
            <pc:sldMk cId="1116385079" sldId="758"/>
            <ac:spMk id="2" creationId="{B9C8FA18-4EC0-AB42-BCF1-7D5BB36CE723}"/>
          </ac:spMkLst>
        </pc:spChg>
        <pc:picChg chg="mod">
          <ac:chgData name="Waller, Michelle" userId="269c6baa-3bea-43e2-b302-c27845c1a42b" providerId="ADAL" clId="{1A6D8D64-7487-7E4D-A555-41A61A2F7AEC}" dt="2020-09-24T10:48:57.793" v="84" actId="1035"/>
          <ac:picMkLst>
            <pc:docMk/>
            <pc:sldMk cId="1116385079" sldId="758"/>
            <ac:picMk id="5" creationId="{653B27CB-9836-6541-B6C6-C2568ABD6782}"/>
          </ac:picMkLst>
        </pc:picChg>
      </pc:sldChg>
      <pc:sldChg chg="addSp delSp modSp mod">
        <pc:chgData name="Waller, Michelle" userId="269c6baa-3bea-43e2-b302-c27845c1a42b" providerId="ADAL" clId="{1A6D8D64-7487-7E4D-A555-41A61A2F7AEC}" dt="2020-09-24T10:47:21.774" v="57" actId="478"/>
        <pc:sldMkLst>
          <pc:docMk/>
          <pc:sldMk cId="3973869705" sldId="760"/>
        </pc:sldMkLst>
        <pc:spChg chg="mod">
          <ac:chgData name="Waller, Michelle" userId="269c6baa-3bea-43e2-b302-c27845c1a42b" providerId="ADAL" clId="{1A6D8D64-7487-7E4D-A555-41A61A2F7AEC}" dt="2020-09-24T10:47:10.072" v="52" actId="1038"/>
          <ac:spMkLst>
            <pc:docMk/>
            <pc:sldMk cId="3973869705" sldId="760"/>
            <ac:spMk id="2" creationId="{00000000-0000-0000-0000-000000000000}"/>
          </ac:spMkLst>
        </pc:spChg>
        <pc:spChg chg="add del mod">
          <ac:chgData name="Waller, Michelle" userId="269c6baa-3bea-43e2-b302-c27845c1a42b" providerId="ADAL" clId="{1A6D8D64-7487-7E4D-A555-41A61A2F7AEC}" dt="2020-09-24T10:47:21.774" v="57" actId="478"/>
          <ac:spMkLst>
            <pc:docMk/>
            <pc:sldMk cId="3973869705" sldId="760"/>
            <ac:spMk id="3" creationId="{4DBDCF52-A9C7-EA4D-8663-02F606439194}"/>
          </ac:spMkLst>
        </pc:spChg>
        <pc:picChg chg="mod">
          <ac:chgData name="Waller, Michelle" userId="269c6baa-3bea-43e2-b302-c27845c1a42b" providerId="ADAL" clId="{1A6D8D64-7487-7E4D-A555-41A61A2F7AEC}" dt="2020-09-24T10:47:19.756" v="56" actId="1038"/>
          <ac:picMkLst>
            <pc:docMk/>
            <pc:sldMk cId="3973869705" sldId="760"/>
            <ac:picMk id="6" creationId="{8CC1714B-AE0A-D941-87C0-93D5293D008B}"/>
          </ac:picMkLst>
        </pc:picChg>
      </pc:sldChg>
      <pc:sldChg chg="modSp mod">
        <pc:chgData name="Waller, Michelle" userId="269c6baa-3bea-43e2-b302-c27845c1a42b" providerId="ADAL" clId="{1A6D8D64-7487-7E4D-A555-41A61A2F7AEC}" dt="2020-09-24T09:45:50.440" v="17" actId="20577"/>
        <pc:sldMkLst>
          <pc:docMk/>
          <pc:sldMk cId="2035007324" sldId="766"/>
        </pc:sldMkLst>
        <pc:spChg chg="mod">
          <ac:chgData name="Waller, Michelle" userId="269c6baa-3bea-43e2-b302-c27845c1a42b" providerId="ADAL" clId="{1A6D8D64-7487-7E4D-A555-41A61A2F7AEC}" dt="2020-09-24T09:45:50.440" v="17" actId="20577"/>
          <ac:spMkLst>
            <pc:docMk/>
            <pc:sldMk cId="2035007324" sldId="766"/>
            <ac:spMk id="4" creationId="{A6F7E5EE-9957-9B44-9A6A-84A299974E12}"/>
          </ac:spMkLst>
        </pc:spChg>
      </pc:sldChg>
    </pc:docChg>
  </pc:docChgLst>
  <pc:docChgLst>
    <pc:chgData name="Foppa, Pedro" userId="78b15ebb-14ab-45f0-97b3-f50a9b67ce6d" providerId="ADAL" clId="{272B8FC1-575B-2D42-988B-7A0BE7D5428E}"/>
    <pc:docChg chg="undo redo custSel addSld delSld modSld addMainMaster delMainMaster modMainMaster">
      <pc:chgData name="Foppa, Pedro" userId="78b15ebb-14ab-45f0-97b3-f50a9b67ce6d" providerId="ADAL" clId="{272B8FC1-575B-2D42-988B-7A0BE7D5428E}" dt="2020-09-22T14:08:04.648" v="214" actId="700"/>
      <pc:docMkLst>
        <pc:docMk/>
      </pc:docMkLst>
      <pc:sldChg chg="addSp delSp modSp mod modClrScheme chgLayout">
        <pc:chgData name="Foppa, Pedro" userId="78b15ebb-14ab-45f0-97b3-f50a9b67ce6d" providerId="ADAL" clId="{272B8FC1-575B-2D42-988B-7A0BE7D5428E}" dt="2020-07-20T12:30:18.397" v="207" actId="20577"/>
        <pc:sldMkLst>
          <pc:docMk/>
          <pc:sldMk cId="1112600258" sldId="462"/>
        </pc:sldMkLst>
        <pc:spChg chg="mod ord">
          <ac:chgData name="Foppa, Pedro" userId="78b15ebb-14ab-45f0-97b3-f50a9b67ce6d" providerId="ADAL" clId="{272B8FC1-575B-2D42-988B-7A0BE7D5428E}" dt="2020-06-12T11:54:22.509" v="28" actId="700"/>
          <ac:spMkLst>
            <pc:docMk/>
            <pc:sldMk cId="1112600258" sldId="462"/>
            <ac:spMk id="2" creationId="{00000000-0000-0000-0000-000000000000}"/>
          </ac:spMkLst>
        </pc:spChg>
        <pc:spChg chg="mod ord">
          <ac:chgData name="Foppa, Pedro" userId="78b15ebb-14ab-45f0-97b3-f50a9b67ce6d" providerId="ADAL" clId="{272B8FC1-575B-2D42-988B-7A0BE7D5428E}" dt="2020-07-20T12:30:18.397" v="207" actId="20577"/>
          <ac:spMkLst>
            <pc:docMk/>
            <pc:sldMk cId="1112600258" sldId="462"/>
            <ac:spMk id="3" creationId="{00000000-0000-0000-0000-000000000000}"/>
          </ac:spMkLst>
        </pc:spChg>
        <pc:spChg chg="add del mod">
          <ac:chgData name="Foppa, Pedro" userId="78b15ebb-14ab-45f0-97b3-f50a9b67ce6d" providerId="ADAL" clId="{272B8FC1-575B-2D42-988B-7A0BE7D5428E}" dt="2020-06-12T11:53:07.054" v="10"/>
          <ac:spMkLst>
            <pc:docMk/>
            <pc:sldMk cId="1112600258" sldId="462"/>
            <ac:spMk id="6" creationId="{3C61F04B-853B-3F47-82CA-C399D0E5485E}"/>
          </ac:spMkLst>
        </pc:spChg>
        <pc:spChg chg="add del mod">
          <ac:chgData name="Foppa, Pedro" userId="78b15ebb-14ab-45f0-97b3-f50a9b67ce6d" providerId="ADAL" clId="{272B8FC1-575B-2D42-988B-7A0BE7D5428E}" dt="2020-06-12T11:53:07.054" v="10"/>
          <ac:spMkLst>
            <pc:docMk/>
            <pc:sldMk cId="1112600258" sldId="462"/>
            <ac:spMk id="7" creationId="{345AFC2E-B91C-6F48-A107-C1E3E423B5AA}"/>
          </ac:spMkLst>
        </pc:spChg>
        <pc:spChg chg="add del mod">
          <ac:chgData name="Foppa, Pedro" userId="78b15ebb-14ab-45f0-97b3-f50a9b67ce6d" providerId="ADAL" clId="{272B8FC1-575B-2D42-988B-7A0BE7D5428E}" dt="2020-06-12T11:53:07.592" v="11"/>
          <ac:spMkLst>
            <pc:docMk/>
            <pc:sldMk cId="1112600258" sldId="462"/>
            <ac:spMk id="8" creationId="{F7578583-6075-9246-B6CB-55C272D15E33}"/>
          </ac:spMkLst>
        </pc:spChg>
        <pc:spChg chg="add del mod">
          <ac:chgData name="Foppa, Pedro" userId="78b15ebb-14ab-45f0-97b3-f50a9b67ce6d" providerId="ADAL" clId="{272B8FC1-575B-2D42-988B-7A0BE7D5428E}" dt="2020-06-12T11:53:07.592" v="11"/>
          <ac:spMkLst>
            <pc:docMk/>
            <pc:sldMk cId="1112600258" sldId="462"/>
            <ac:spMk id="9" creationId="{7EE82609-21DE-1D4E-9399-C0081406A756}"/>
          </ac:spMkLst>
        </pc:spChg>
        <pc:picChg chg="del">
          <ac:chgData name="Foppa, Pedro" userId="78b15ebb-14ab-45f0-97b3-f50a9b67ce6d" providerId="ADAL" clId="{272B8FC1-575B-2D42-988B-7A0BE7D5428E}" dt="2020-06-12T11:52:58.280" v="8" actId="478"/>
          <ac:picMkLst>
            <pc:docMk/>
            <pc:sldMk cId="1112600258" sldId="462"/>
            <ac:picMk id="4" creationId="{00000000-0000-0000-0000-000000000000}"/>
          </ac:picMkLst>
        </pc:picChg>
      </pc:sldChg>
      <pc:sldChg chg="addSp delSp modSp del">
        <pc:chgData name="Foppa, Pedro" userId="78b15ebb-14ab-45f0-97b3-f50a9b67ce6d" providerId="ADAL" clId="{272B8FC1-575B-2D42-988B-7A0BE7D5428E}" dt="2020-06-30T14:25:22.031" v="184"/>
        <pc:sldMkLst>
          <pc:docMk/>
          <pc:sldMk cId="1592991364" sldId="612"/>
        </pc:sldMkLst>
        <pc:spChg chg="add del mod">
          <ac:chgData name="Foppa, Pedro" userId="78b15ebb-14ab-45f0-97b3-f50a9b67ce6d" providerId="ADAL" clId="{272B8FC1-575B-2D42-988B-7A0BE7D5428E}" dt="2020-06-30T14:25:15.909" v="183" actId="767"/>
          <ac:spMkLst>
            <pc:docMk/>
            <pc:sldMk cId="1592991364" sldId="612"/>
            <ac:spMk id="2" creationId="{0A439E71-45DA-1F42-871C-DDC89AA861CD}"/>
          </ac:spMkLst>
        </pc:spChg>
        <pc:spChg chg="add del mod">
          <ac:chgData name="Foppa, Pedro" userId="78b15ebb-14ab-45f0-97b3-f50a9b67ce6d" providerId="ADAL" clId="{272B8FC1-575B-2D42-988B-7A0BE7D5428E}" dt="2020-06-30T14:25:22.031" v="184"/>
          <ac:spMkLst>
            <pc:docMk/>
            <pc:sldMk cId="1592991364" sldId="612"/>
            <ac:spMk id="3" creationId="{4C133386-7D7F-044C-A91C-8CF87AF871BC}"/>
          </ac:spMkLst>
        </pc:spChg>
        <pc:spChg chg="add mod">
          <ac:chgData name="Foppa, Pedro" userId="78b15ebb-14ab-45f0-97b3-f50a9b67ce6d" providerId="ADAL" clId="{272B8FC1-575B-2D42-988B-7A0BE7D5428E}" dt="2020-06-30T14:25:22.031" v="184"/>
          <ac:spMkLst>
            <pc:docMk/>
            <pc:sldMk cId="1592991364" sldId="612"/>
            <ac:spMk id="4" creationId="{3E3D40BF-0AC5-FD49-B2FA-DBD7D6A07866}"/>
          </ac:spMkLst>
        </pc:spChg>
        <pc:spChg chg="mod">
          <ac:chgData name="Foppa, Pedro" userId="78b15ebb-14ab-45f0-97b3-f50a9b67ce6d" providerId="ADAL" clId="{272B8FC1-575B-2D42-988B-7A0BE7D5428E}" dt="2020-06-30T14:25:22.031" v="184"/>
          <ac:spMkLst>
            <pc:docMk/>
            <pc:sldMk cId="1592991364" sldId="612"/>
            <ac:spMk id="5" creationId="{00000000-0000-0000-0000-000000000000}"/>
          </ac:spMkLst>
        </pc:spChg>
      </pc:sldChg>
      <pc:sldChg chg="del">
        <pc:chgData name="Foppa, Pedro" userId="78b15ebb-14ab-45f0-97b3-f50a9b67ce6d" providerId="ADAL" clId="{272B8FC1-575B-2D42-988B-7A0BE7D5428E}" dt="2020-06-12T11:52:45.085" v="0" actId="2696"/>
        <pc:sldMkLst>
          <pc:docMk/>
          <pc:sldMk cId="173039075" sldId="613"/>
        </pc:sldMkLst>
      </pc:sldChg>
      <pc:sldChg chg="modSp del mod modClrScheme chgLayout">
        <pc:chgData name="Foppa, Pedro" userId="78b15ebb-14ab-45f0-97b3-f50a9b67ce6d" providerId="ADAL" clId="{272B8FC1-575B-2D42-988B-7A0BE7D5428E}" dt="2020-09-22T14:07:10.060" v="211" actId="700"/>
        <pc:sldMkLst>
          <pc:docMk/>
          <pc:sldMk cId="3329272137" sldId="614"/>
        </pc:sldMkLst>
        <pc:spChg chg="mod ord">
          <ac:chgData name="Foppa, Pedro" userId="78b15ebb-14ab-45f0-97b3-f50a9b67ce6d" providerId="ADAL" clId="{272B8FC1-575B-2D42-988B-7A0BE7D5428E}" dt="2020-09-22T14:07:10.060" v="211" actId="700"/>
          <ac:spMkLst>
            <pc:docMk/>
            <pc:sldMk cId="3329272137" sldId="614"/>
            <ac:spMk id="2" creationId="{00000000-0000-0000-0000-000000000000}"/>
          </ac:spMkLst>
        </pc:spChg>
        <pc:spChg chg="mod ord">
          <ac:chgData name="Foppa, Pedro" userId="78b15ebb-14ab-45f0-97b3-f50a9b67ce6d" providerId="ADAL" clId="{272B8FC1-575B-2D42-988B-7A0BE7D5428E}" dt="2020-09-22T14:07:10.060" v="211" actId="700"/>
          <ac:spMkLst>
            <pc:docMk/>
            <pc:sldMk cId="3329272137" sldId="614"/>
            <ac:spMk id="5" creationId="{00000000-0000-0000-0000-000000000000}"/>
          </ac:spMkLst>
        </pc:spChg>
      </pc:sldChg>
      <pc:sldChg chg="del">
        <pc:chgData name="Foppa, Pedro" userId="78b15ebb-14ab-45f0-97b3-f50a9b67ce6d" providerId="ADAL" clId="{272B8FC1-575B-2D42-988B-7A0BE7D5428E}" dt="2020-06-12T11:52:45.120" v="2" actId="2696"/>
        <pc:sldMkLst>
          <pc:docMk/>
          <pc:sldMk cId="1258270248" sldId="616"/>
        </pc:sldMkLst>
      </pc:sldChg>
      <pc:sldChg chg="del">
        <pc:chgData name="Foppa, Pedro" userId="78b15ebb-14ab-45f0-97b3-f50a9b67ce6d" providerId="ADAL" clId="{272B8FC1-575B-2D42-988B-7A0BE7D5428E}" dt="2020-06-12T11:52:45.130" v="3" actId="2696"/>
        <pc:sldMkLst>
          <pc:docMk/>
          <pc:sldMk cId="3031212613" sldId="617"/>
        </pc:sldMkLst>
      </pc:sldChg>
      <pc:sldChg chg="del">
        <pc:chgData name="Foppa, Pedro" userId="78b15ebb-14ab-45f0-97b3-f50a9b67ce6d" providerId="ADAL" clId="{272B8FC1-575B-2D42-988B-7A0BE7D5428E}" dt="2020-06-12T11:52:45.140" v="4" actId="2696"/>
        <pc:sldMkLst>
          <pc:docMk/>
          <pc:sldMk cId="3727644893" sldId="618"/>
        </pc:sldMkLst>
      </pc:sldChg>
      <pc:sldChg chg="addSp delSp modSp del">
        <pc:chgData name="Foppa, Pedro" userId="78b15ebb-14ab-45f0-97b3-f50a9b67ce6d" providerId="ADAL" clId="{272B8FC1-575B-2D42-988B-7A0BE7D5428E}" dt="2020-06-16T10:16:57.586" v="151" actId="2696"/>
        <pc:sldMkLst>
          <pc:docMk/>
          <pc:sldMk cId="2277730531" sldId="750"/>
        </pc:sldMkLst>
        <pc:spChg chg="mod">
          <ac:chgData name="Foppa, Pedro" userId="78b15ebb-14ab-45f0-97b3-f50a9b67ce6d" providerId="ADAL" clId="{272B8FC1-575B-2D42-988B-7A0BE7D5428E}" dt="2020-06-16T10:13:58.669" v="92" actId="1076"/>
          <ac:spMkLst>
            <pc:docMk/>
            <pc:sldMk cId="2277730531" sldId="750"/>
            <ac:spMk id="2" creationId="{00000000-0000-0000-0000-000000000000}"/>
          </ac:spMkLst>
        </pc:spChg>
        <pc:spChg chg="add del mod">
          <ac:chgData name="Foppa, Pedro" userId="78b15ebb-14ab-45f0-97b3-f50a9b67ce6d" providerId="ADAL" clId="{272B8FC1-575B-2D42-988B-7A0BE7D5428E}" dt="2020-06-16T10:14:07.354" v="98" actId="767"/>
          <ac:spMkLst>
            <pc:docMk/>
            <pc:sldMk cId="2277730531" sldId="750"/>
            <ac:spMk id="3" creationId="{1AC04E93-6195-4A40-A91F-895398F7D85E}"/>
          </ac:spMkLst>
        </pc:spChg>
        <pc:spChg chg="mod">
          <ac:chgData name="Foppa, Pedro" userId="78b15ebb-14ab-45f0-97b3-f50a9b67ce6d" providerId="ADAL" clId="{272B8FC1-575B-2D42-988B-7A0BE7D5428E}" dt="2020-06-16T10:14:06.609" v="96" actId="20577"/>
          <ac:spMkLst>
            <pc:docMk/>
            <pc:sldMk cId="2277730531" sldId="750"/>
            <ac:spMk id="5" creationId="{00000000-0000-0000-0000-000000000000}"/>
          </ac:spMkLst>
        </pc:spChg>
      </pc:sldChg>
      <pc:sldChg chg="new del">
        <pc:chgData name="Foppa, Pedro" userId="78b15ebb-14ab-45f0-97b3-f50a9b67ce6d" providerId="ADAL" clId="{272B8FC1-575B-2D42-988B-7A0BE7D5428E}" dt="2020-06-16T10:14:44.225" v="105" actId="2696"/>
        <pc:sldMkLst>
          <pc:docMk/>
          <pc:sldMk cId="910931568" sldId="751"/>
        </pc:sldMkLst>
      </pc:sldChg>
      <pc:sldChg chg="addSp delSp modSp new mod modClrScheme chgLayout">
        <pc:chgData name="Foppa, Pedro" userId="78b15ebb-14ab-45f0-97b3-f50a9b67ce6d" providerId="ADAL" clId="{272B8FC1-575B-2D42-988B-7A0BE7D5428E}" dt="2020-09-22T14:08:04.648" v="214" actId="700"/>
        <pc:sldMkLst>
          <pc:docMk/>
          <pc:sldMk cId="2191652147" sldId="751"/>
        </pc:sldMkLst>
        <pc:spChg chg="add del mod">
          <ac:chgData name="Foppa, Pedro" userId="78b15ebb-14ab-45f0-97b3-f50a9b67ce6d" providerId="ADAL" clId="{272B8FC1-575B-2D42-988B-7A0BE7D5428E}" dt="2020-09-22T14:08:04.648" v="214" actId="700"/>
          <ac:spMkLst>
            <pc:docMk/>
            <pc:sldMk cId="2191652147" sldId="751"/>
            <ac:spMk id="2" creationId="{5BA585AA-B262-824C-96EB-6C08247F3901}"/>
          </ac:spMkLst>
        </pc:spChg>
        <pc:spChg chg="add del mod">
          <ac:chgData name="Foppa, Pedro" userId="78b15ebb-14ab-45f0-97b3-f50a9b67ce6d" providerId="ADAL" clId="{272B8FC1-575B-2D42-988B-7A0BE7D5428E}" dt="2020-09-22T14:08:04.648" v="214" actId="700"/>
          <ac:spMkLst>
            <pc:docMk/>
            <pc:sldMk cId="2191652147" sldId="751"/>
            <ac:spMk id="3" creationId="{164194CE-01AC-3E45-8282-C8DABF755C41}"/>
          </ac:spMkLst>
        </pc:spChg>
        <pc:spChg chg="add del mod">
          <ac:chgData name="Foppa, Pedro" userId="78b15ebb-14ab-45f0-97b3-f50a9b67ce6d" providerId="ADAL" clId="{272B8FC1-575B-2D42-988B-7A0BE7D5428E}" dt="2020-09-22T14:08:04.648" v="214" actId="700"/>
          <ac:spMkLst>
            <pc:docMk/>
            <pc:sldMk cId="2191652147" sldId="751"/>
            <ac:spMk id="4" creationId="{1A19BAC8-538F-4F4E-9803-1A454C6A4339}"/>
          </ac:spMkLst>
        </pc:spChg>
      </pc:sldChg>
      <pc:sldChg chg="new del">
        <pc:chgData name="Foppa, Pedro" userId="78b15ebb-14ab-45f0-97b3-f50a9b67ce6d" providerId="ADAL" clId="{272B8FC1-575B-2D42-988B-7A0BE7D5428E}" dt="2020-06-16T10:18:12.036" v="174" actId="2696"/>
        <pc:sldMkLst>
          <pc:docMk/>
          <pc:sldMk cId="45266042" sldId="752"/>
        </pc:sldMkLst>
      </pc:sldChg>
      <pc:sldChg chg="new del mod modClrScheme chgLayout">
        <pc:chgData name="Foppa, Pedro" userId="78b15ebb-14ab-45f0-97b3-f50a9b67ce6d" providerId="ADAL" clId="{272B8FC1-575B-2D42-988B-7A0BE7D5428E}" dt="2020-06-16T10:18:31.042" v="179" actId="2696"/>
        <pc:sldMkLst>
          <pc:docMk/>
          <pc:sldMk cId="1012584205" sldId="752"/>
        </pc:sldMkLst>
      </pc:sldChg>
      <pc:sldMasterChg chg="add del addSldLayout delSldLayout modSldLayout">
        <pc:chgData name="Foppa, Pedro" userId="78b15ebb-14ab-45f0-97b3-f50a9b67ce6d" providerId="ADAL" clId="{272B8FC1-575B-2D42-988B-7A0BE7D5428E}" dt="2020-06-16T10:17:13.839" v="154"/>
        <pc:sldMasterMkLst>
          <pc:docMk/>
          <pc:sldMasterMk cId="300464794" sldId="2147483648"/>
        </pc:sldMasterMkLst>
        <pc:sldLayoutChg chg="add del">
          <pc:chgData name="Foppa, Pedro" userId="78b15ebb-14ab-45f0-97b3-f50a9b67ce6d" providerId="ADAL" clId="{272B8FC1-575B-2D42-988B-7A0BE7D5428E}" dt="2020-06-12T11:54:05.089" v="26" actId="700"/>
          <pc:sldLayoutMkLst>
            <pc:docMk/>
            <pc:sldMasterMk cId="300464794" sldId="2147483648"/>
            <pc:sldLayoutMk cId="3203859263" sldId="214748369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4045959733" sldId="214748370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744572162" sldId="214748377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474306137" sldId="214748377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640942256" sldId="214748378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632988920" sldId="214748378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514873442" sldId="2147483790"/>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317007425" sldId="2147483791"/>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773101082" sldId="2147483801"/>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589945353" sldId="2147483802"/>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891098647" sldId="2147483803"/>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786887003" sldId="2147483804"/>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4276879334" sldId="214748380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966592149" sldId="2147483807"/>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595952565" sldId="214748380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591325315" sldId="214748421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749363418" sldId="214748421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63823045" sldId="2147484221"/>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830558822" sldId="2147484314"/>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116668104" sldId="2147484315"/>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736062778" sldId="214748431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589326424" sldId="2147484317"/>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168013846" sldId="214748431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373587223" sldId="214748431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95497918" sldId="2147484322"/>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888925092" sldId="2147484323"/>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322699549" sldId="2147484324"/>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386269025" sldId="2147484325"/>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668724322" sldId="214748432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913617527" sldId="2147484327"/>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995273153" sldId="2147484328"/>
          </pc:sldLayoutMkLst>
        </pc:sldLayoutChg>
        <pc:sldLayoutChg chg="addSp delSp modSp add del">
          <pc:chgData name="Foppa, Pedro" userId="78b15ebb-14ab-45f0-97b3-f50a9b67ce6d" providerId="ADAL" clId="{272B8FC1-575B-2D42-988B-7A0BE7D5428E}" dt="2020-06-16T10:17:13.839" v="154"/>
          <pc:sldLayoutMkLst>
            <pc:docMk/>
            <pc:sldMasterMk cId="300464794" sldId="2147483648"/>
            <pc:sldLayoutMk cId="368905433" sldId="2147484333"/>
          </pc:sldLayoutMkLst>
          <pc:spChg chg="del">
            <ac:chgData name="Foppa, Pedro" userId="78b15ebb-14ab-45f0-97b3-f50a9b67ce6d" providerId="ADAL" clId="{272B8FC1-575B-2D42-988B-7A0BE7D5428E}" dt="2020-06-16T10:17:11.214" v="152" actId="478"/>
            <ac:spMkLst>
              <pc:docMk/>
              <pc:sldMasterMk cId="300464794" sldId="2147483648"/>
              <pc:sldLayoutMk cId="368905433" sldId="2147484333"/>
              <ac:spMk id="2" creationId="{EBBB6D40-B4C9-8B4A-B2A6-126F64906376}"/>
            </ac:spMkLst>
          </pc:spChg>
          <pc:spChg chg="del">
            <ac:chgData name="Foppa, Pedro" userId="78b15ebb-14ab-45f0-97b3-f50a9b67ce6d" providerId="ADAL" clId="{272B8FC1-575B-2D42-988B-7A0BE7D5428E}" dt="2020-06-16T10:17:13.504" v="153" actId="478"/>
            <ac:spMkLst>
              <pc:docMk/>
              <pc:sldMasterMk cId="300464794" sldId="2147483648"/>
              <pc:sldLayoutMk cId="368905433" sldId="2147484333"/>
              <ac:spMk id="8" creationId="{00000000-0000-0000-0000-000000000000}"/>
            </ac:spMkLst>
          </pc:spChg>
          <pc:spChg chg="add mod">
            <ac:chgData name="Foppa, Pedro" userId="78b15ebb-14ab-45f0-97b3-f50a9b67ce6d" providerId="ADAL" clId="{272B8FC1-575B-2D42-988B-7A0BE7D5428E}" dt="2020-06-16T10:17:13.839" v="154"/>
            <ac:spMkLst>
              <pc:docMk/>
              <pc:sldMasterMk cId="300464794" sldId="2147483648"/>
              <pc:sldLayoutMk cId="368905433" sldId="2147484333"/>
              <ac:spMk id="10" creationId="{17F25977-2A6E-5145-88F9-CD120C50E0D7}"/>
            </ac:spMkLst>
          </pc:spChg>
          <pc:spChg chg="add mod">
            <ac:chgData name="Foppa, Pedro" userId="78b15ebb-14ab-45f0-97b3-f50a9b67ce6d" providerId="ADAL" clId="{272B8FC1-575B-2D42-988B-7A0BE7D5428E}" dt="2020-06-16T10:17:13.839" v="154"/>
            <ac:spMkLst>
              <pc:docMk/>
              <pc:sldMasterMk cId="300464794" sldId="2147483648"/>
              <pc:sldLayoutMk cId="368905433" sldId="2147484333"/>
              <ac:spMk id="11" creationId="{C213F3E8-EBA2-2742-9898-726D280D25C7}"/>
            </ac:spMkLst>
          </pc:spChg>
        </pc:sldLayoutChg>
        <pc:sldLayoutChg chg="add del">
          <pc:chgData name="Foppa, Pedro" userId="78b15ebb-14ab-45f0-97b3-f50a9b67ce6d" providerId="ADAL" clId="{272B8FC1-575B-2D42-988B-7A0BE7D5428E}" dt="2020-06-12T11:54:05.089" v="26" actId="700"/>
          <pc:sldLayoutMkLst>
            <pc:docMk/>
            <pc:sldMasterMk cId="300464794" sldId="2147483648"/>
            <pc:sldLayoutMk cId="372539000" sldId="2147484334"/>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879185749" sldId="2147484335"/>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607775210" sldId="214748433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229022019" sldId="2147484337"/>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693349831" sldId="214748433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718492022" sldId="214748433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682079407" sldId="2147484340"/>
          </pc:sldLayoutMkLst>
        </pc:sldLayoutChg>
        <pc:sldLayoutChg chg="addSp delSp modSp add del">
          <pc:chgData name="Foppa, Pedro" userId="78b15ebb-14ab-45f0-97b3-f50a9b67ce6d" providerId="ADAL" clId="{272B8FC1-575B-2D42-988B-7A0BE7D5428E}" dt="2020-06-16T10:16:43.924" v="149"/>
          <pc:sldLayoutMkLst>
            <pc:docMk/>
            <pc:sldMasterMk cId="300464794" sldId="2147483648"/>
            <pc:sldLayoutMk cId="196910092" sldId="2147484341"/>
          </pc:sldLayoutMkLst>
          <pc:spChg chg="add del">
            <ac:chgData name="Foppa, Pedro" userId="78b15ebb-14ab-45f0-97b3-f50a9b67ce6d" providerId="ADAL" clId="{272B8FC1-575B-2D42-988B-7A0BE7D5428E}" dt="2020-06-16T10:14:21.406" v="100" actId="478"/>
            <ac:spMkLst>
              <pc:docMk/>
              <pc:sldMasterMk cId="300464794" sldId="2147483648"/>
              <pc:sldLayoutMk cId="196910092" sldId="2147484341"/>
              <ac:spMk id="2" creationId="{EBBB6D40-B4C9-8B4A-B2A6-126F64906376}"/>
            </ac:spMkLst>
          </pc:spChg>
          <pc:spChg chg="add del mod">
            <ac:chgData name="Foppa, Pedro" userId="78b15ebb-14ab-45f0-97b3-f50a9b67ce6d" providerId="ADAL" clId="{272B8FC1-575B-2D42-988B-7A0BE7D5428E}" dt="2020-06-16T10:16:06.952" v="139"/>
            <ac:spMkLst>
              <pc:docMk/>
              <pc:sldMasterMk cId="300464794" sldId="2147483648"/>
              <pc:sldLayoutMk cId="196910092" sldId="2147484341"/>
              <ac:spMk id="3" creationId="{E9FCC132-F9A9-5540-A69F-A3A20B802DDF}"/>
            </ac:spMkLst>
          </pc:spChg>
          <pc:spChg chg="add del mod">
            <ac:chgData name="Foppa, Pedro" userId="78b15ebb-14ab-45f0-97b3-f50a9b67ce6d" providerId="ADAL" clId="{272B8FC1-575B-2D42-988B-7A0BE7D5428E}" dt="2020-06-16T10:16:40.235" v="147"/>
            <ac:spMkLst>
              <pc:docMk/>
              <pc:sldMasterMk cId="300464794" sldId="2147483648"/>
              <pc:sldLayoutMk cId="196910092" sldId="2147484341"/>
              <ac:spMk id="5" creationId="{941C76C7-AB57-CD44-B650-DF02B7DD43E9}"/>
            </ac:spMkLst>
          </pc:spChg>
          <pc:spChg chg="add del">
            <ac:chgData name="Foppa, Pedro" userId="78b15ebb-14ab-45f0-97b3-f50a9b67ce6d" providerId="ADAL" clId="{272B8FC1-575B-2D42-988B-7A0BE7D5428E}" dt="2020-06-16T10:14:22.665" v="101" actId="478"/>
            <ac:spMkLst>
              <pc:docMk/>
              <pc:sldMasterMk cId="300464794" sldId="2147483648"/>
              <pc:sldLayoutMk cId="196910092" sldId="2147484341"/>
              <ac:spMk id="8" creationId="{00000000-0000-0000-0000-000000000000}"/>
            </ac:spMkLst>
          </pc:spChg>
          <pc:spChg chg="add del mod">
            <ac:chgData name="Foppa, Pedro" userId="78b15ebb-14ab-45f0-97b3-f50a9b67ce6d" providerId="ADAL" clId="{272B8FC1-575B-2D42-988B-7A0BE7D5428E}" dt="2020-06-16T10:13:43.007" v="87"/>
            <ac:spMkLst>
              <pc:docMk/>
              <pc:sldMasterMk cId="300464794" sldId="2147483648"/>
              <pc:sldLayoutMk cId="196910092" sldId="2147484341"/>
              <ac:spMk id="10" creationId="{A097ECBB-D0AA-C04D-B9DB-B7B9BBDD9314}"/>
            </ac:spMkLst>
          </pc:spChg>
          <pc:spChg chg="add del mod">
            <ac:chgData name="Foppa, Pedro" userId="78b15ebb-14ab-45f0-97b3-f50a9b67ce6d" providerId="ADAL" clId="{272B8FC1-575B-2D42-988B-7A0BE7D5428E}" dt="2020-06-16T10:13:43.007" v="87"/>
            <ac:spMkLst>
              <pc:docMk/>
              <pc:sldMasterMk cId="300464794" sldId="2147483648"/>
              <pc:sldLayoutMk cId="196910092" sldId="2147484341"/>
              <ac:spMk id="11" creationId="{FAA787A3-24ED-3F43-8C0A-897E718AF77B}"/>
            </ac:spMkLst>
          </pc:spChg>
          <pc:spChg chg="add del mod">
            <ac:chgData name="Foppa, Pedro" userId="78b15ebb-14ab-45f0-97b3-f50a9b67ce6d" providerId="ADAL" clId="{272B8FC1-575B-2D42-988B-7A0BE7D5428E}" dt="2020-06-16T10:14:10.372" v="99"/>
            <ac:spMkLst>
              <pc:docMk/>
              <pc:sldMasterMk cId="300464794" sldId="2147483648"/>
              <pc:sldLayoutMk cId="196910092" sldId="2147484341"/>
              <ac:spMk id="12" creationId="{85A5F909-AC00-ED4E-8DB9-C49FAC1FF2A5}"/>
            </ac:spMkLst>
          </pc:spChg>
          <pc:spChg chg="add del mod">
            <ac:chgData name="Foppa, Pedro" userId="78b15ebb-14ab-45f0-97b3-f50a9b67ce6d" providerId="ADAL" clId="{272B8FC1-575B-2D42-988B-7A0BE7D5428E}" dt="2020-06-16T10:14:10.372" v="99"/>
            <ac:spMkLst>
              <pc:docMk/>
              <pc:sldMasterMk cId="300464794" sldId="2147483648"/>
              <pc:sldLayoutMk cId="196910092" sldId="2147484341"/>
              <ac:spMk id="13" creationId="{8CCF440B-D69A-A841-9ED2-66732BBD5397}"/>
            </ac:spMkLst>
          </pc:spChg>
          <pc:spChg chg="add del mod">
            <ac:chgData name="Foppa, Pedro" userId="78b15ebb-14ab-45f0-97b3-f50a9b67ce6d" providerId="ADAL" clId="{272B8FC1-575B-2D42-988B-7A0BE7D5428E}" dt="2020-06-16T10:16:08.457" v="140" actId="478"/>
            <ac:spMkLst>
              <pc:docMk/>
              <pc:sldMasterMk cId="300464794" sldId="2147483648"/>
              <pc:sldLayoutMk cId="196910092" sldId="2147484341"/>
              <ac:spMk id="14" creationId="{F1AC7BC7-83BB-E64A-9972-0DD957F1443C}"/>
            </ac:spMkLst>
          </pc:spChg>
          <pc:spChg chg="add del mod">
            <ac:chgData name="Foppa, Pedro" userId="78b15ebb-14ab-45f0-97b3-f50a9b67ce6d" providerId="ADAL" clId="{272B8FC1-575B-2D42-988B-7A0BE7D5428E}" dt="2020-06-16T10:16:43.132" v="148" actId="478"/>
            <ac:spMkLst>
              <pc:docMk/>
              <pc:sldMasterMk cId="300464794" sldId="2147483648"/>
              <pc:sldLayoutMk cId="196910092" sldId="2147484341"/>
              <ac:spMk id="15" creationId="{324C64E1-1BBF-2446-8CC8-78E0814D3ECE}"/>
            </ac:spMkLst>
          </pc:spChg>
          <pc:spChg chg="add mod">
            <ac:chgData name="Foppa, Pedro" userId="78b15ebb-14ab-45f0-97b3-f50a9b67ce6d" providerId="ADAL" clId="{272B8FC1-575B-2D42-988B-7A0BE7D5428E}" dt="2020-06-16T10:16:10.175" v="141"/>
            <ac:spMkLst>
              <pc:docMk/>
              <pc:sldMasterMk cId="300464794" sldId="2147483648"/>
              <pc:sldLayoutMk cId="196910092" sldId="2147484341"/>
              <ac:spMk id="17" creationId="{F40F117A-8029-1046-B154-5F6DC38A0EC1}"/>
            </ac:spMkLst>
          </pc:spChg>
          <pc:spChg chg="add mod">
            <ac:chgData name="Foppa, Pedro" userId="78b15ebb-14ab-45f0-97b3-f50a9b67ce6d" providerId="ADAL" clId="{272B8FC1-575B-2D42-988B-7A0BE7D5428E}" dt="2020-06-16T10:16:43.924" v="149"/>
            <ac:spMkLst>
              <pc:docMk/>
              <pc:sldMasterMk cId="300464794" sldId="2147483648"/>
              <pc:sldLayoutMk cId="196910092" sldId="2147484341"/>
              <ac:spMk id="19" creationId="{7730DEBB-F3C8-2B49-98FA-67CD17896A82}"/>
            </ac:spMkLst>
          </pc:spChg>
          <pc:picChg chg="mod">
            <ac:chgData name="Foppa, Pedro" userId="78b15ebb-14ab-45f0-97b3-f50a9b67ce6d" providerId="ADAL" clId="{272B8FC1-575B-2D42-988B-7A0BE7D5428E}" dt="2020-06-16T10:15:46.038" v="129" actId="1076"/>
            <ac:picMkLst>
              <pc:docMk/>
              <pc:sldMasterMk cId="300464794" sldId="2147483648"/>
              <pc:sldLayoutMk cId="196910092" sldId="2147484341"/>
              <ac:picMk id="7" creationId="{1CCEA50D-6782-1444-BB85-3E86FC05CB18}"/>
            </ac:picMkLst>
          </pc:picChg>
        </pc:sldLayoutChg>
        <pc:sldLayoutChg chg="add del">
          <pc:chgData name="Foppa, Pedro" userId="78b15ebb-14ab-45f0-97b3-f50a9b67ce6d" providerId="ADAL" clId="{272B8FC1-575B-2D42-988B-7A0BE7D5428E}" dt="2020-06-12T11:54:05.089" v="26" actId="700"/>
          <pc:sldLayoutMkLst>
            <pc:docMk/>
            <pc:sldMasterMk cId="300464794" sldId="2147483648"/>
            <pc:sldLayoutMk cId="1058105461" sldId="2147484376"/>
          </pc:sldLayoutMkLst>
        </pc:sldLayoutChg>
      </pc:sldMasterChg>
      <pc:sldMasterChg chg="modSldLayout">
        <pc:chgData name="Foppa, Pedro" userId="78b15ebb-14ab-45f0-97b3-f50a9b67ce6d" providerId="ADAL" clId="{272B8FC1-575B-2D42-988B-7A0BE7D5428E}" dt="2020-06-30T14:25:39.539" v="186"/>
        <pc:sldMasterMkLst>
          <pc:docMk/>
          <pc:sldMasterMk cId="3315793142" sldId="2147483877"/>
        </pc:sldMasterMkLst>
        <pc:sldLayoutChg chg="addSp delSp modSp">
          <pc:chgData name="Foppa, Pedro" userId="78b15ebb-14ab-45f0-97b3-f50a9b67ce6d" providerId="ADAL" clId="{272B8FC1-575B-2D42-988B-7A0BE7D5428E}" dt="2020-06-30T14:25:39.539" v="186"/>
          <pc:sldLayoutMkLst>
            <pc:docMk/>
            <pc:sldMasterMk cId="3315793142" sldId="2147483877"/>
            <pc:sldLayoutMk cId="3069407022" sldId="2147484342"/>
          </pc:sldLayoutMkLst>
          <pc:spChg chg="del">
            <ac:chgData name="Foppa, Pedro" userId="78b15ebb-14ab-45f0-97b3-f50a9b67ce6d" providerId="ADAL" clId="{272B8FC1-575B-2D42-988B-7A0BE7D5428E}" dt="2020-06-30T14:25:39.273" v="185" actId="478"/>
            <ac:spMkLst>
              <pc:docMk/>
              <pc:sldMasterMk cId="3315793142" sldId="2147483877"/>
              <pc:sldLayoutMk cId="3069407022" sldId="2147484342"/>
              <ac:spMk id="5" creationId="{00000000-0000-0000-0000-000000000000}"/>
            </ac:spMkLst>
          </pc:spChg>
          <pc:spChg chg="add mod">
            <ac:chgData name="Foppa, Pedro" userId="78b15ebb-14ab-45f0-97b3-f50a9b67ce6d" providerId="ADAL" clId="{272B8FC1-575B-2D42-988B-7A0BE7D5428E}" dt="2020-06-30T14:25:39.539" v="186"/>
            <ac:spMkLst>
              <pc:docMk/>
              <pc:sldMasterMk cId="3315793142" sldId="2147483877"/>
              <pc:sldLayoutMk cId="3069407022" sldId="2147484342"/>
              <ac:spMk id="6" creationId="{0948F714-4D77-CD42-BD58-84592393B6D2}"/>
            </ac:spMkLst>
          </pc:spChg>
        </pc:sldLayoutChg>
        <pc:sldLayoutChg chg="addSp delSp modSp">
          <pc:chgData name="Foppa, Pedro" userId="78b15ebb-14ab-45f0-97b3-f50a9b67ce6d" providerId="ADAL" clId="{272B8FC1-575B-2D42-988B-7A0BE7D5428E}" dt="2020-06-16T10:17:23.529" v="157"/>
          <pc:sldLayoutMkLst>
            <pc:docMk/>
            <pc:sldMasterMk cId="3315793142" sldId="2147483877"/>
            <pc:sldLayoutMk cId="4277879548" sldId="2147484374"/>
          </pc:sldLayoutMkLst>
          <pc:spChg chg="del">
            <ac:chgData name="Foppa, Pedro" userId="78b15ebb-14ab-45f0-97b3-f50a9b67ce6d" providerId="ADAL" clId="{272B8FC1-575B-2D42-988B-7A0BE7D5428E}" dt="2020-06-16T10:17:21.644" v="155" actId="478"/>
            <ac:spMkLst>
              <pc:docMk/>
              <pc:sldMasterMk cId="3315793142" sldId="2147483877"/>
              <pc:sldLayoutMk cId="4277879548" sldId="2147484374"/>
              <ac:spMk id="2" creationId="{EBBB6D40-B4C9-8B4A-B2A6-126F64906376}"/>
            </ac:spMkLst>
          </pc:spChg>
          <pc:spChg chg="del">
            <ac:chgData name="Foppa, Pedro" userId="78b15ebb-14ab-45f0-97b3-f50a9b67ce6d" providerId="ADAL" clId="{272B8FC1-575B-2D42-988B-7A0BE7D5428E}" dt="2020-06-16T10:17:22.658" v="156" actId="478"/>
            <ac:spMkLst>
              <pc:docMk/>
              <pc:sldMasterMk cId="3315793142" sldId="2147483877"/>
              <pc:sldLayoutMk cId="4277879548" sldId="2147484374"/>
              <ac:spMk id="8" creationId="{00000000-0000-0000-0000-000000000000}"/>
            </ac:spMkLst>
          </pc:spChg>
          <pc:spChg chg="add mod">
            <ac:chgData name="Foppa, Pedro" userId="78b15ebb-14ab-45f0-97b3-f50a9b67ce6d" providerId="ADAL" clId="{272B8FC1-575B-2D42-988B-7A0BE7D5428E}" dt="2020-06-16T10:17:23.529" v="157"/>
            <ac:spMkLst>
              <pc:docMk/>
              <pc:sldMasterMk cId="3315793142" sldId="2147483877"/>
              <pc:sldLayoutMk cId="4277879548" sldId="2147484374"/>
              <ac:spMk id="11" creationId="{08ED2E95-BD09-4045-B25A-7BA7626B9306}"/>
            </ac:spMkLst>
          </pc:spChg>
          <pc:spChg chg="add mod">
            <ac:chgData name="Foppa, Pedro" userId="78b15ebb-14ab-45f0-97b3-f50a9b67ce6d" providerId="ADAL" clId="{272B8FC1-575B-2D42-988B-7A0BE7D5428E}" dt="2020-06-16T10:17:23.529" v="157"/>
            <ac:spMkLst>
              <pc:docMk/>
              <pc:sldMasterMk cId="3315793142" sldId="2147483877"/>
              <pc:sldLayoutMk cId="4277879548" sldId="2147484374"/>
              <ac:spMk id="12" creationId="{77D03749-17B2-B34C-9139-D4494B934961}"/>
            </ac:spMkLst>
          </pc:spChg>
        </pc:sldLayoutChg>
        <pc:sldLayoutChg chg="addSp delSp modSp">
          <pc:chgData name="Foppa, Pedro" userId="78b15ebb-14ab-45f0-97b3-f50a9b67ce6d" providerId="ADAL" clId="{272B8FC1-575B-2D42-988B-7A0BE7D5428E}" dt="2020-06-16T10:17:29.686" v="160"/>
          <pc:sldLayoutMkLst>
            <pc:docMk/>
            <pc:sldMasterMk cId="3315793142" sldId="2147483877"/>
            <pc:sldLayoutMk cId="2448593730" sldId="2147484375"/>
          </pc:sldLayoutMkLst>
          <pc:spChg chg="del">
            <ac:chgData name="Foppa, Pedro" userId="78b15ebb-14ab-45f0-97b3-f50a9b67ce6d" providerId="ADAL" clId="{272B8FC1-575B-2D42-988B-7A0BE7D5428E}" dt="2020-06-16T10:17:28.693" v="159" actId="478"/>
            <ac:spMkLst>
              <pc:docMk/>
              <pc:sldMasterMk cId="3315793142" sldId="2147483877"/>
              <pc:sldLayoutMk cId="2448593730" sldId="2147484375"/>
              <ac:spMk id="2" creationId="{EBBB6D40-B4C9-8B4A-B2A6-126F64906376}"/>
            </ac:spMkLst>
          </pc:spChg>
          <pc:spChg chg="del">
            <ac:chgData name="Foppa, Pedro" userId="78b15ebb-14ab-45f0-97b3-f50a9b67ce6d" providerId="ADAL" clId="{272B8FC1-575B-2D42-988B-7A0BE7D5428E}" dt="2020-06-16T10:17:26.422" v="158" actId="478"/>
            <ac:spMkLst>
              <pc:docMk/>
              <pc:sldMasterMk cId="3315793142" sldId="2147483877"/>
              <pc:sldLayoutMk cId="2448593730" sldId="2147484375"/>
              <ac:spMk id="8" creationId="{00000000-0000-0000-0000-000000000000}"/>
            </ac:spMkLst>
          </pc:spChg>
          <pc:spChg chg="add mod">
            <ac:chgData name="Foppa, Pedro" userId="78b15ebb-14ab-45f0-97b3-f50a9b67ce6d" providerId="ADAL" clId="{272B8FC1-575B-2D42-988B-7A0BE7D5428E}" dt="2020-06-16T10:17:29.686" v="160"/>
            <ac:spMkLst>
              <pc:docMk/>
              <pc:sldMasterMk cId="3315793142" sldId="2147483877"/>
              <pc:sldLayoutMk cId="2448593730" sldId="2147484375"/>
              <ac:spMk id="10" creationId="{016F167C-D72A-004A-B824-A56F199A7173}"/>
            </ac:spMkLst>
          </pc:spChg>
          <pc:spChg chg="add mod">
            <ac:chgData name="Foppa, Pedro" userId="78b15ebb-14ab-45f0-97b3-f50a9b67ce6d" providerId="ADAL" clId="{272B8FC1-575B-2D42-988B-7A0BE7D5428E}" dt="2020-06-16T10:17:29.686" v="160"/>
            <ac:spMkLst>
              <pc:docMk/>
              <pc:sldMasterMk cId="3315793142" sldId="2147483877"/>
              <pc:sldLayoutMk cId="2448593730" sldId="2147484375"/>
              <ac:spMk id="11" creationId="{36E36BB6-0DB4-9E4F-8E92-014E36368D6B}"/>
            </ac:spMkLst>
          </pc:spChg>
        </pc:sldLayoutChg>
      </pc:sldMasterChg>
      <pc:sldMasterChg chg="modSldLayout">
        <pc:chgData name="Foppa, Pedro" userId="78b15ebb-14ab-45f0-97b3-f50a9b67ce6d" providerId="ADAL" clId="{272B8FC1-575B-2D42-988B-7A0BE7D5428E}" dt="2020-06-30T14:25:50.109" v="190"/>
        <pc:sldMasterMkLst>
          <pc:docMk/>
          <pc:sldMasterMk cId="1105970405" sldId="2147483964"/>
        </pc:sldMasterMkLst>
        <pc:sldLayoutChg chg="addSp delSp modSp">
          <pc:chgData name="Foppa, Pedro" userId="78b15ebb-14ab-45f0-97b3-f50a9b67ce6d" providerId="ADAL" clId="{272B8FC1-575B-2D42-988B-7A0BE7D5428E}" dt="2020-06-12T11:58:13.233" v="67"/>
          <pc:sldLayoutMkLst>
            <pc:docMk/>
            <pc:sldMasterMk cId="1105970405" sldId="2147483964"/>
            <pc:sldLayoutMk cId="1964158998" sldId="2147483967"/>
          </pc:sldLayoutMkLst>
          <pc:spChg chg="del">
            <ac:chgData name="Foppa, Pedro" userId="78b15ebb-14ab-45f0-97b3-f50a9b67ce6d" providerId="ADAL" clId="{272B8FC1-575B-2D42-988B-7A0BE7D5428E}" dt="2020-06-12T11:58:12.332" v="66" actId="478"/>
            <ac:spMkLst>
              <pc:docMk/>
              <pc:sldMasterMk cId="1105970405" sldId="2147483964"/>
              <pc:sldLayoutMk cId="1964158998" sldId="2147483967"/>
              <ac:spMk id="9" creationId="{C124B933-57F2-9947-A616-2C48A71959A7}"/>
            </ac:spMkLst>
          </pc:spChg>
          <pc:spChg chg="del">
            <ac:chgData name="Foppa, Pedro" userId="78b15ebb-14ab-45f0-97b3-f50a9b67ce6d" providerId="ADAL" clId="{272B8FC1-575B-2D42-988B-7A0BE7D5428E}" dt="2020-06-12T11:58:10.943" v="64" actId="478"/>
            <ac:spMkLst>
              <pc:docMk/>
              <pc:sldMasterMk cId="1105970405" sldId="2147483964"/>
              <pc:sldLayoutMk cId="1964158998" sldId="2147483967"/>
              <ac:spMk id="10" creationId="{6B8D93FA-9EA1-AB49-9803-E129E1144FC7}"/>
            </ac:spMkLst>
          </pc:spChg>
          <pc:spChg chg="add mod">
            <ac:chgData name="Foppa, Pedro" userId="78b15ebb-14ab-45f0-97b3-f50a9b67ce6d" providerId="ADAL" clId="{272B8FC1-575B-2D42-988B-7A0BE7D5428E}" dt="2020-06-12T11:58:13.233" v="67"/>
            <ac:spMkLst>
              <pc:docMk/>
              <pc:sldMasterMk cId="1105970405" sldId="2147483964"/>
              <pc:sldLayoutMk cId="1964158998" sldId="2147483967"/>
              <ac:spMk id="15" creationId="{1A795E37-8730-554E-933B-DB83671976DC}"/>
            </ac:spMkLst>
          </pc:spChg>
          <pc:spChg chg="add mod">
            <ac:chgData name="Foppa, Pedro" userId="78b15ebb-14ab-45f0-97b3-f50a9b67ce6d" providerId="ADAL" clId="{272B8FC1-575B-2D42-988B-7A0BE7D5428E}" dt="2020-06-12T11:55:01.063" v="40"/>
            <ac:spMkLst>
              <pc:docMk/>
              <pc:sldMasterMk cId="1105970405" sldId="2147483964"/>
              <pc:sldLayoutMk cId="1964158998" sldId="2147483967"/>
              <ac:spMk id="15" creationId="{38B19D6F-95A1-A547-A646-794DF958337F}"/>
            </ac:spMkLst>
          </pc:spChg>
          <pc:spChg chg="add mod">
            <ac:chgData name="Foppa, Pedro" userId="78b15ebb-14ab-45f0-97b3-f50a9b67ce6d" providerId="ADAL" clId="{272B8FC1-575B-2D42-988B-7A0BE7D5428E}" dt="2020-06-12T11:58:13.233" v="67"/>
            <ac:spMkLst>
              <pc:docMk/>
              <pc:sldMasterMk cId="1105970405" sldId="2147483964"/>
              <pc:sldLayoutMk cId="1964158998" sldId="2147483967"/>
              <ac:spMk id="16" creationId="{1B8C6829-5776-E74B-ADE7-378B8F669AFB}"/>
            </ac:spMkLst>
          </pc:spChg>
          <pc:spChg chg="mod">
            <ac:chgData name="Foppa, Pedro" userId="78b15ebb-14ab-45f0-97b3-f50a9b67ce6d" providerId="ADAL" clId="{272B8FC1-575B-2D42-988B-7A0BE7D5428E}" dt="2020-06-12T11:55:01.063" v="40"/>
            <ac:spMkLst>
              <pc:docMk/>
              <pc:sldMasterMk cId="1105970405" sldId="2147483964"/>
              <pc:sldLayoutMk cId="1964158998" sldId="2147483967"/>
              <ac:spMk id="17" creationId="{56C78DAF-4299-E24C-B91D-540988ED31EF}"/>
            </ac:spMkLst>
          </pc:spChg>
          <pc:spChg chg="mod">
            <ac:chgData name="Foppa, Pedro" userId="78b15ebb-14ab-45f0-97b3-f50a9b67ce6d" providerId="ADAL" clId="{272B8FC1-575B-2D42-988B-7A0BE7D5428E}" dt="2020-06-12T11:58:13.233" v="67"/>
            <ac:spMkLst>
              <pc:docMk/>
              <pc:sldMasterMk cId="1105970405" sldId="2147483964"/>
              <pc:sldLayoutMk cId="1964158998" sldId="2147483967"/>
              <ac:spMk id="18" creationId="{48BE5716-4C67-7F49-9AB4-96E2726363AE}"/>
            </ac:spMkLst>
          </pc:spChg>
          <pc:spChg chg="mod">
            <ac:chgData name="Foppa, Pedro" userId="78b15ebb-14ab-45f0-97b3-f50a9b67ce6d" providerId="ADAL" clId="{272B8FC1-575B-2D42-988B-7A0BE7D5428E}" dt="2020-06-12T11:55:01.063" v="40"/>
            <ac:spMkLst>
              <pc:docMk/>
              <pc:sldMasterMk cId="1105970405" sldId="2147483964"/>
              <pc:sldLayoutMk cId="1964158998" sldId="2147483967"/>
              <ac:spMk id="18" creationId="{71D070E0-1475-E64B-9F0A-F1EF52CCB310}"/>
            </ac:spMkLst>
          </pc:spChg>
          <pc:spChg chg="mod">
            <ac:chgData name="Foppa, Pedro" userId="78b15ebb-14ab-45f0-97b3-f50a9b67ce6d" providerId="ADAL" clId="{272B8FC1-575B-2D42-988B-7A0BE7D5428E}" dt="2020-06-12T11:58:13.233" v="67"/>
            <ac:spMkLst>
              <pc:docMk/>
              <pc:sldMasterMk cId="1105970405" sldId="2147483964"/>
              <pc:sldLayoutMk cId="1964158998" sldId="2147483967"/>
              <ac:spMk id="19" creationId="{6C88AC0D-F7D7-8841-9EEC-3CF787C22458}"/>
            </ac:spMkLst>
          </pc:spChg>
          <pc:spChg chg="mod">
            <ac:chgData name="Foppa, Pedro" userId="78b15ebb-14ab-45f0-97b3-f50a9b67ce6d" providerId="ADAL" clId="{272B8FC1-575B-2D42-988B-7A0BE7D5428E}" dt="2020-06-12T11:55:01.063" v="40"/>
            <ac:spMkLst>
              <pc:docMk/>
              <pc:sldMasterMk cId="1105970405" sldId="2147483964"/>
              <pc:sldLayoutMk cId="1964158998" sldId="2147483967"/>
              <ac:spMk id="19" creationId="{E478F62D-72CC-B449-8D18-27B51C975A89}"/>
            </ac:spMkLst>
          </pc:spChg>
          <pc:spChg chg="add mod">
            <ac:chgData name="Foppa, Pedro" userId="78b15ebb-14ab-45f0-97b3-f50a9b67ce6d" providerId="ADAL" clId="{272B8FC1-575B-2D42-988B-7A0BE7D5428E}" dt="2020-06-12T11:55:01.063" v="40"/>
            <ac:spMkLst>
              <pc:docMk/>
              <pc:sldMasterMk cId="1105970405" sldId="2147483964"/>
              <pc:sldLayoutMk cId="1964158998" sldId="2147483967"/>
              <ac:spMk id="20" creationId="{55FEAB11-A5F6-DC40-AE7E-409BBF461A8B}"/>
            </ac:spMkLst>
          </pc:spChg>
          <pc:spChg chg="mod">
            <ac:chgData name="Foppa, Pedro" userId="78b15ebb-14ab-45f0-97b3-f50a9b67ce6d" providerId="ADAL" clId="{272B8FC1-575B-2D42-988B-7A0BE7D5428E}" dt="2020-06-12T11:58:13.233" v="67"/>
            <ac:spMkLst>
              <pc:docMk/>
              <pc:sldMasterMk cId="1105970405" sldId="2147483964"/>
              <pc:sldLayoutMk cId="1964158998" sldId="2147483967"/>
              <ac:spMk id="20" creationId="{D8F806E4-B1B9-ED4F-B299-F02A4A4AB15C}"/>
            </ac:spMkLst>
          </pc:spChg>
          <pc:spChg chg="add mod">
            <ac:chgData name="Foppa, Pedro" userId="78b15ebb-14ab-45f0-97b3-f50a9b67ce6d" providerId="ADAL" clId="{272B8FC1-575B-2D42-988B-7A0BE7D5428E}" dt="2020-06-12T11:55:01.063" v="40"/>
            <ac:spMkLst>
              <pc:docMk/>
              <pc:sldMasterMk cId="1105970405" sldId="2147483964"/>
              <pc:sldLayoutMk cId="1964158998" sldId="2147483967"/>
              <ac:spMk id="21" creationId="{1360B4CC-96B2-EC41-A3DB-66FECB714C35}"/>
            </ac:spMkLst>
          </pc:spChg>
          <pc:spChg chg="add mod">
            <ac:chgData name="Foppa, Pedro" userId="78b15ebb-14ab-45f0-97b3-f50a9b67ce6d" providerId="ADAL" clId="{272B8FC1-575B-2D42-988B-7A0BE7D5428E}" dt="2020-06-12T11:58:13.233" v="67"/>
            <ac:spMkLst>
              <pc:docMk/>
              <pc:sldMasterMk cId="1105970405" sldId="2147483964"/>
              <pc:sldLayoutMk cId="1964158998" sldId="2147483967"/>
              <ac:spMk id="21" creationId="{5F9772C6-2882-F44C-BB68-B9C55932026B}"/>
            </ac:spMkLst>
          </pc:spChg>
          <pc:spChg chg="add mod">
            <ac:chgData name="Foppa, Pedro" userId="78b15ebb-14ab-45f0-97b3-f50a9b67ce6d" providerId="ADAL" clId="{272B8FC1-575B-2D42-988B-7A0BE7D5428E}" dt="2020-06-12T11:58:13.233" v="67"/>
            <ac:spMkLst>
              <pc:docMk/>
              <pc:sldMasterMk cId="1105970405" sldId="2147483964"/>
              <pc:sldLayoutMk cId="1964158998" sldId="2147483967"/>
              <ac:spMk id="22" creationId="{3D844E97-E982-B54D-9ED8-47C261639D4D}"/>
            </ac:spMkLst>
          </pc:spChg>
          <pc:grpChg chg="del">
            <ac:chgData name="Foppa, Pedro" userId="78b15ebb-14ab-45f0-97b3-f50a9b67ce6d" providerId="ADAL" clId="{272B8FC1-575B-2D42-988B-7A0BE7D5428E}" dt="2020-06-12T11:58:11.539" v="65" actId="478"/>
            <ac:grpSpMkLst>
              <pc:docMk/>
              <pc:sldMasterMk cId="1105970405" sldId="2147483964"/>
              <pc:sldLayoutMk cId="1964158998" sldId="2147483967"/>
              <ac:grpSpMk id="11" creationId="{07D821C1-0B42-3046-A131-92122FB880EF}"/>
            </ac:grpSpMkLst>
          </pc:grpChg>
          <pc:grpChg chg="add mod">
            <ac:chgData name="Foppa, Pedro" userId="78b15ebb-14ab-45f0-97b3-f50a9b67ce6d" providerId="ADAL" clId="{272B8FC1-575B-2D42-988B-7A0BE7D5428E}" dt="2020-06-12T11:55:01.063" v="40"/>
            <ac:grpSpMkLst>
              <pc:docMk/>
              <pc:sldMasterMk cId="1105970405" sldId="2147483964"/>
              <pc:sldLayoutMk cId="1964158998" sldId="2147483967"/>
              <ac:grpSpMk id="16" creationId="{B1F0017D-128A-F641-906B-FBF56EA24429}"/>
            </ac:grpSpMkLst>
          </pc:grpChg>
          <pc:grpChg chg="add mod">
            <ac:chgData name="Foppa, Pedro" userId="78b15ebb-14ab-45f0-97b3-f50a9b67ce6d" providerId="ADAL" clId="{272B8FC1-575B-2D42-988B-7A0BE7D5428E}" dt="2020-06-12T11:58:13.233" v="67"/>
            <ac:grpSpMkLst>
              <pc:docMk/>
              <pc:sldMasterMk cId="1105970405" sldId="2147483964"/>
              <pc:sldLayoutMk cId="1964158998" sldId="2147483967"/>
              <ac:grpSpMk id="17" creationId="{E5A44845-D04A-D64E-80F5-1E6EC6EF984B}"/>
            </ac:grpSpMkLst>
          </pc:grpChg>
        </pc:sldLayoutChg>
        <pc:sldLayoutChg chg="addSp delSp modSp">
          <pc:chgData name="Foppa, Pedro" userId="78b15ebb-14ab-45f0-97b3-f50a9b67ce6d" providerId="ADAL" clId="{272B8FC1-575B-2D42-988B-7A0BE7D5428E}" dt="2020-06-16T10:17:39.715" v="163"/>
          <pc:sldLayoutMkLst>
            <pc:docMk/>
            <pc:sldMasterMk cId="1105970405" sldId="2147483964"/>
            <pc:sldLayoutMk cId="2458859042" sldId="2147483968"/>
          </pc:sldLayoutMkLst>
          <pc:spChg chg="add mod">
            <ac:chgData name="Foppa, Pedro" userId="78b15ebb-14ab-45f0-97b3-f50a9b67ce6d" providerId="ADAL" clId="{272B8FC1-575B-2D42-988B-7A0BE7D5428E}" dt="2020-06-16T10:17:39.715" v="163"/>
            <ac:spMkLst>
              <pc:docMk/>
              <pc:sldMasterMk cId="1105970405" sldId="2147483964"/>
              <pc:sldLayoutMk cId="2458859042" sldId="2147483968"/>
              <ac:spMk id="14" creationId="{AACCF0C3-B5A6-BC4F-8204-C6FA53B965BF}"/>
            </ac:spMkLst>
          </pc:spChg>
          <pc:spChg chg="add mod">
            <ac:chgData name="Foppa, Pedro" userId="78b15ebb-14ab-45f0-97b3-f50a9b67ce6d" providerId="ADAL" clId="{272B8FC1-575B-2D42-988B-7A0BE7D5428E}" dt="2020-06-16T10:17:39.715" v="163"/>
            <ac:spMkLst>
              <pc:docMk/>
              <pc:sldMasterMk cId="1105970405" sldId="2147483964"/>
              <pc:sldLayoutMk cId="2458859042" sldId="2147483968"/>
              <ac:spMk id="15" creationId="{313C9E79-B6AA-D844-BA92-F0E152E4EC6C}"/>
            </ac:spMkLst>
          </pc:spChg>
          <pc:spChg chg="del">
            <ac:chgData name="Foppa, Pedro" userId="78b15ebb-14ab-45f0-97b3-f50a9b67ce6d" providerId="ADAL" clId="{272B8FC1-575B-2D42-988B-7A0BE7D5428E}" dt="2020-06-16T10:17:37.257" v="161" actId="478"/>
            <ac:spMkLst>
              <pc:docMk/>
              <pc:sldMasterMk cId="1105970405" sldId="2147483964"/>
              <pc:sldLayoutMk cId="2458859042" sldId="2147483968"/>
              <ac:spMk id="16" creationId="{3A322634-0463-2641-A4E8-526FCEB684C1}"/>
            </ac:spMkLst>
          </pc:spChg>
          <pc:spChg chg="del">
            <ac:chgData name="Foppa, Pedro" userId="78b15ebb-14ab-45f0-97b3-f50a9b67ce6d" providerId="ADAL" clId="{272B8FC1-575B-2D42-988B-7A0BE7D5428E}" dt="2020-06-16T10:17:38.635" v="162" actId="478"/>
            <ac:spMkLst>
              <pc:docMk/>
              <pc:sldMasterMk cId="1105970405" sldId="2147483964"/>
              <pc:sldLayoutMk cId="2458859042" sldId="2147483968"/>
              <ac:spMk id="17" creationId="{3183E0E2-4BB1-5448-BBEC-3449926599DA}"/>
            </ac:spMkLst>
          </pc:spChg>
        </pc:sldLayoutChg>
        <pc:sldLayoutChg chg="addSp delSp modSp">
          <pc:chgData name="Foppa, Pedro" userId="78b15ebb-14ab-45f0-97b3-f50a9b67ce6d" providerId="ADAL" clId="{272B8FC1-575B-2D42-988B-7A0BE7D5428E}" dt="2020-06-16T10:17:45.272" v="166"/>
          <pc:sldLayoutMkLst>
            <pc:docMk/>
            <pc:sldMasterMk cId="1105970405" sldId="2147483964"/>
            <pc:sldLayoutMk cId="3528479176" sldId="2147483969"/>
          </pc:sldLayoutMkLst>
          <pc:spChg chg="del">
            <ac:chgData name="Foppa, Pedro" userId="78b15ebb-14ab-45f0-97b3-f50a9b67ce6d" providerId="ADAL" clId="{272B8FC1-575B-2D42-988B-7A0BE7D5428E}" dt="2020-06-16T10:17:44.443" v="165" actId="478"/>
            <ac:spMkLst>
              <pc:docMk/>
              <pc:sldMasterMk cId="1105970405" sldId="2147483964"/>
              <pc:sldLayoutMk cId="3528479176" sldId="2147483969"/>
              <ac:spMk id="14" creationId="{B31EEBD0-8475-004A-A7AC-E2491D6ECD86}"/>
            </ac:spMkLst>
          </pc:spChg>
          <pc:spChg chg="del">
            <ac:chgData name="Foppa, Pedro" userId="78b15ebb-14ab-45f0-97b3-f50a9b67ce6d" providerId="ADAL" clId="{272B8FC1-575B-2D42-988B-7A0BE7D5428E}" dt="2020-06-16T10:17:41.696" v="164" actId="478"/>
            <ac:spMkLst>
              <pc:docMk/>
              <pc:sldMasterMk cId="1105970405" sldId="2147483964"/>
              <pc:sldLayoutMk cId="3528479176" sldId="2147483969"/>
              <ac:spMk id="15" creationId="{C7FB5C1F-0D19-3448-B4CE-1A31E3451DDD}"/>
            </ac:spMkLst>
          </pc:spChg>
          <pc:spChg chg="add mod">
            <ac:chgData name="Foppa, Pedro" userId="78b15ebb-14ab-45f0-97b3-f50a9b67ce6d" providerId="ADAL" clId="{272B8FC1-575B-2D42-988B-7A0BE7D5428E}" dt="2020-06-16T10:17:45.272" v="166"/>
            <ac:spMkLst>
              <pc:docMk/>
              <pc:sldMasterMk cId="1105970405" sldId="2147483964"/>
              <pc:sldLayoutMk cId="3528479176" sldId="2147483969"/>
              <ac:spMk id="16" creationId="{5685BE0E-AC9A-7D4F-B249-F8CEE505E555}"/>
            </ac:spMkLst>
          </pc:spChg>
          <pc:spChg chg="add mod">
            <ac:chgData name="Foppa, Pedro" userId="78b15ebb-14ab-45f0-97b3-f50a9b67ce6d" providerId="ADAL" clId="{272B8FC1-575B-2D42-988B-7A0BE7D5428E}" dt="2020-06-16T10:17:45.272" v="166"/>
            <ac:spMkLst>
              <pc:docMk/>
              <pc:sldMasterMk cId="1105970405" sldId="2147483964"/>
              <pc:sldLayoutMk cId="3528479176" sldId="2147483969"/>
              <ac:spMk id="17" creationId="{7F766375-58BA-FB43-9D9D-3C9B1B5222C0}"/>
            </ac:spMkLst>
          </pc:spChg>
        </pc:sldLayoutChg>
        <pc:sldLayoutChg chg="addSp delSp modSp">
          <pc:chgData name="Foppa, Pedro" userId="78b15ebb-14ab-45f0-97b3-f50a9b67ce6d" providerId="ADAL" clId="{272B8FC1-575B-2D42-988B-7A0BE7D5428E}" dt="2020-06-12T11:58:01.812" v="59"/>
          <pc:sldLayoutMkLst>
            <pc:docMk/>
            <pc:sldMasterMk cId="1105970405" sldId="2147483964"/>
            <pc:sldLayoutMk cId="1345721581" sldId="2147483970"/>
          </pc:sldLayoutMkLst>
          <pc:spChg chg="del">
            <ac:chgData name="Foppa, Pedro" userId="78b15ebb-14ab-45f0-97b3-f50a9b67ce6d" providerId="ADAL" clId="{272B8FC1-575B-2D42-988B-7A0BE7D5428E}" dt="2020-06-12T11:58:01.117" v="58" actId="478"/>
            <ac:spMkLst>
              <pc:docMk/>
              <pc:sldMasterMk cId="1105970405" sldId="2147483964"/>
              <pc:sldLayoutMk cId="1345721581" sldId="2147483970"/>
              <ac:spMk id="7" creationId="{C958BD13-A6A6-954A-9895-6DFFDE5056D4}"/>
            </ac:spMkLst>
          </pc:spChg>
          <pc:spChg chg="del">
            <ac:chgData name="Foppa, Pedro" userId="78b15ebb-14ab-45f0-97b3-f50a9b67ce6d" providerId="ADAL" clId="{272B8FC1-575B-2D42-988B-7A0BE7D5428E}" dt="2020-06-12T11:57:57.437" v="54" actId="478"/>
            <ac:spMkLst>
              <pc:docMk/>
              <pc:sldMasterMk cId="1105970405" sldId="2147483964"/>
              <pc:sldLayoutMk cId="1345721581" sldId="2147483970"/>
              <ac:spMk id="9" creationId="{6B47703F-AD87-0747-8275-970FB09D5D0B}"/>
            </ac:spMkLst>
          </pc:spChg>
          <pc:spChg chg="add mod">
            <ac:chgData name="Foppa, Pedro" userId="78b15ebb-14ab-45f0-97b3-f50a9b67ce6d" providerId="ADAL" clId="{272B8FC1-575B-2D42-988B-7A0BE7D5428E}" dt="2020-06-12T11:54:51.088" v="34"/>
            <ac:spMkLst>
              <pc:docMk/>
              <pc:sldMasterMk cId="1105970405" sldId="2147483964"/>
              <pc:sldLayoutMk cId="1345721581" sldId="2147483970"/>
              <ac:spMk id="15" creationId="{60A278CA-EDED-5747-933A-5BC30B9877EB}"/>
            </ac:spMkLst>
          </pc:spChg>
          <pc:spChg chg="add mod">
            <ac:chgData name="Foppa, Pedro" userId="78b15ebb-14ab-45f0-97b3-f50a9b67ce6d" providerId="ADAL" clId="{272B8FC1-575B-2D42-988B-7A0BE7D5428E}" dt="2020-06-12T11:58:01.812" v="59"/>
            <ac:spMkLst>
              <pc:docMk/>
              <pc:sldMasterMk cId="1105970405" sldId="2147483964"/>
              <pc:sldLayoutMk cId="1345721581" sldId="2147483970"/>
              <ac:spMk id="15" creationId="{8C7375B5-DB19-7E43-8115-1725078406ED}"/>
            </ac:spMkLst>
          </pc:spChg>
          <pc:spChg chg="add mod">
            <ac:chgData name="Foppa, Pedro" userId="78b15ebb-14ab-45f0-97b3-f50a9b67ce6d" providerId="ADAL" clId="{272B8FC1-575B-2D42-988B-7A0BE7D5428E}" dt="2020-06-12T11:58:01.812" v="59"/>
            <ac:spMkLst>
              <pc:docMk/>
              <pc:sldMasterMk cId="1105970405" sldId="2147483964"/>
              <pc:sldLayoutMk cId="1345721581" sldId="2147483970"/>
              <ac:spMk id="16" creationId="{FF1D3E24-4EE8-BC40-9F4B-D354051DC227}"/>
            </ac:spMkLst>
          </pc:spChg>
          <pc:spChg chg="mod">
            <ac:chgData name="Foppa, Pedro" userId="78b15ebb-14ab-45f0-97b3-f50a9b67ce6d" providerId="ADAL" clId="{272B8FC1-575B-2D42-988B-7A0BE7D5428E}" dt="2020-06-12T11:54:51.088" v="34"/>
            <ac:spMkLst>
              <pc:docMk/>
              <pc:sldMasterMk cId="1105970405" sldId="2147483964"/>
              <pc:sldLayoutMk cId="1345721581" sldId="2147483970"/>
              <ac:spMk id="17" creationId="{E592B87A-92E0-BE4E-8BD9-FE0BE3160A21}"/>
            </ac:spMkLst>
          </pc:spChg>
          <pc:spChg chg="mod">
            <ac:chgData name="Foppa, Pedro" userId="78b15ebb-14ab-45f0-97b3-f50a9b67ce6d" providerId="ADAL" clId="{272B8FC1-575B-2D42-988B-7A0BE7D5428E}" dt="2020-06-12T11:54:51.088" v="34"/>
            <ac:spMkLst>
              <pc:docMk/>
              <pc:sldMasterMk cId="1105970405" sldId="2147483964"/>
              <pc:sldLayoutMk cId="1345721581" sldId="2147483970"/>
              <ac:spMk id="18" creationId="{828C9F33-C19A-FE41-AF97-D542FD44BF25}"/>
            </ac:spMkLst>
          </pc:spChg>
          <pc:spChg chg="mod">
            <ac:chgData name="Foppa, Pedro" userId="78b15ebb-14ab-45f0-97b3-f50a9b67ce6d" providerId="ADAL" clId="{272B8FC1-575B-2D42-988B-7A0BE7D5428E}" dt="2020-06-12T11:58:01.812" v="59"/>
            <ac:spMkLst>
              <pc:docMk/>
              <pc:sldMasterMk cId="1105970405" sldId="2147483964"/>
              <pc:sldLayoutMk cId="1345721581" sldId="2147483970"/>
              <ac:spMk id="18" creationId="{F0730F80-3047-D241-8C1A-DB7075E27BC3}"/>
            </ac:spMkLst>
          </pc:spChg>
          <pc:spChg chg="mod">
            <ac:chgData name="Foppa, Pedro" userId="78b15ebb-14ab-45f0-97b3-f50a9b67ce6d" providerId="ADAL" clId="{272B8FC1-575B-2D42-988B-7A0BE7D5428E}" dt="2020-06-12T11:58:01.812" v="59"/>
            <ac:spMkLst>
              <pc:docMk/>
              <pc:sldMasterMk cId="1105970405" sldId="2147483964"/>
              <pc:sldLayoutMk cId="1345721581" sldId="2147483970"/>
              <ac:spMk id="19" creationId="{D27BA220-C38F-7748-9BE1-1854E3B50314}"/>
            </ac:spMkLst>
          </pc:spChg>
          <pc:spChg chg="mod">
            <ac:chgData name="Foppa, Pedro" userId="78b15ebb-14ab-45f0-97b3-f50a9b67ce6d" providerId="ADAL" clId="{272B8FC1-575B-2D42-988B-7A0BE7D5428E}" dt="2020-06-12T11:54:51.088" v="34"/>
            <ac:spMkLst>
              <pc:docMk/>
              <pc:sldMasterMk cId="1105970405" sldId="2147483964"/>
              <pc:sldLayoutMk cId="1345721581" sldId="2147483970"/>
              <ac:spMk id="19" creationId="{FF72B117-8874-2448-B2D5-C39FB5E49C01}"/>
            </ac:spMkLst>
          </pc:spChg>
          <pc:spChg chg="mod">
            <ac:chgData name="Foppa, Pedro" userId="78b15ebb-14ab-45f0-97b3-f50a9b67ce6d" providerId="ADAL" clId="{272B8FC1-575B-2D42-988B-7A0BE7D5428E}" dt="2020-06-12T11:58:01.812" v="59"/>
            <ac:spMkLst>
              <pc:docMk/>
              <pc:sldMasterMk cId="1105970405" sldId="2147483964"/>
              <pc:sldLayoutMk cId="1345721581" sldId="2147483970"/>
              <ac:spMk id="20" creationId="{6A0ADAF7-8302-FE4A-A3CF-2907884E62E6}"/>
            </ac:spMkLst>
          </pc:spChg>
          <pc:spChg chg="add mod">
            <ac:chgData name="Foppa, Pedro" userId="78b15ebb-14ab-45f0-97b3-f50a9b67ce6d" providerId="ADAL" clId="{272B8FC1-575B-2D42-988B-7A0BE7D5428E}" dt="2020-06-12T11:54:51.088" v="34"/>
            <ac:spMkLst>
              <pc:docMk/>
              <pc:sldMasterMk cId="1105970405" sldId="2147483964"/>
              <pc:sldLayoutMk cId="1345721581" sldId="2147483970"/>
              <ac:spMk id="20" creationId="{FA12C2C5-6B91-8342-A314-D4CDFE487E9D}"/>
            </ac:spMkLst>
          </pc:spChg>
          <pc:spChg chg="add mod">
            <ac:chgData name="Foppa, Pedro" userId="78b15ebb-14ab-45f0-97b3-f50a9b67ce6d" providerId="ADAL" clId="{272B8FC1-575B-2D42-988B-7A0BE7D5428E}" dt="2020-06-12T11:58:01.812" v="59"/>
            <ac:spMkLst>
              <pc:docMk/>
              <pc:sldMasterMk cId="1105970405" sldId="2147483964"/>
              <pc:sldLayoutMk cId="1345721581" sldId="2147483970"/>
              <ac:spMk id="21" creationId="{28FB3C8D-906C-4F43-B969-78EC53F7F655}"/>
            </ac:spMkLst>
          </pc:spChg>
          <pc:spChg chg="add mod">
            <ac:chgData name="Foppa, Pedro" userId="78b15ebb-14ab-45f0-97b3-f50a9b67ce6d" providerId="ADAL" clId="{272B8FC1-575B-2D42-988B-7A0BE7D5428E}" dt="2020-06-12T11:54:51.088" v="34"/>
            <ac:spMkLst>
              <pc:docMk/>
              <pc:sldMasterMk cId="1105970405" sldId="2147483964"/>
              <pc:sldLayoutMk cId="1345721581" sldId="2147483970"/>
              <ac:spMk id="21" creationId="{6D8E656A-ADA4-2E41-B276-7D2137ECAC0C}"/>
            </ac:spMkLst>
          </pc:spChg>
          <pc:spChg chg="add mod">
            <ac:chgData name="Foppa, Pedro" userId="78b15ebb-14ab-45f0-97b3-f50a9b67ce6d" providerId="ADAL" clId="{272B8FC1-575B-2D42-988B-7A0BE7D5428E}" dt="2020-06-12T11:58:01.812" v="59"/>
            <ac:spMkLst>
              <pc:docMk/>
              <pc:sldMasterMk cId="1105970405" sldId="2147483964"/>
              <pc:sldLayoutMk cId="1345721581" sldId="2147483970"/>
              <ac:spMk id="22" creationId="{79A7BB9F-2F55-344B-9B53-C5409E298C22}"/>
            </ac:spMkLst>
          </pc:spChg>
          <pc:grpChg chg="del">
            <ac:chgData name="Foppa, Pedro" userId="78b15ebb-14ab-45f0-97b3-f50a9b67ce6d" providerId="ADAL" clId="{272B8FC1-575B-2D42-988B-7A0BE7D5428E}" dt="2020-06-12T11:57:57.914" v="55" actId="478"/>
            <ac:grpSpMkLst>
              <pc:docMk/>
              <pc:sldMasterMk cId="1105970405" sldId="2147483964"/>
              <pc:sldLayoutMk cId="1345721581" sldId="2147483970"/>
              <ac:grpSpMk id="11" creationId="{2AD41DB8-CD4F-A94D-B320-85192F1540DC}"/>
            </ac:grpSpMkLst>
          </pc:grpChg>
          <pc:grpChg chg="add mod">
            <ac:chgData name="Foppa, Pedro" userId="78b15ebb-14ab-45f0-97b3-f50a9b67ce6d" providerId="ADAL" clId="{272B8FC1-575B-2D42-988B-7A0BE7D5428E}" dt="2020-06-12T11:54:51.088" v="34"/>
            <ac:grpSpMkLst>
              <pc:docMk/>
              <pc:sldMasterMk cId="1105970405" sldId="2147483964"/>
              <pc:sldLayoutMk cId="1345721581" sldId="2147483970"/>
              <ac:grpSpMk id="16" creationId="{CE32AED9-C8DB-7641-995E-C235626C1B8B}"/>
            </ac:grpSpMkLst>
          </pc:grpChg>
          <pc:grpChg chg="add mod">
            <ac:chgData name="Foppa, Pedro" userId="78b15ebb-14ab-45f0-97b3-f50a9b67ce6d" providerId="ADAL" clId="{272B8FC1-575B-2D42-988B-7A0BE7D5428E}" dt="2020-06-12T11:58:01.812" v="59"/>
            <ac:grpSpMkLst>
              <pc:docMk/>
              <pc:sldMasterMk cId="1105970405" sldId="2147483964"/>
              <pc:sldLayoutMk cId="1345721581" sldId="2147483970"/>
              <ac:grpSpMk id="17" creationId="{62E1515A-EF99-9248-A89B-48AB30AFCF2D}"/>
            </ac:grpSpMkLst>
          </pc:grpChg>
          <pc:picChg chg="add del">
            <ac:chgData name="Foppa, Pedro" userId="78b15ebb-14ab-45f0-97b3-f50a9b67ce6d" providerId="ADAL" clId="{272B8FC1-575B-2D42-988B-7A0BE7D5428E}" dt="2020-06-12T11:57:59.801" v="57" actId="478"/>
            <ac:picMkLst>
              <pc:docMk/>
              <pc:sldMasterMk cId="1105970405" sldId="2147483964"/>
              <pc:sldLayoutMk cId="1345721581" sldId="2147483970"/>
              <ac:picMk id="10" creationId="{00000000-0000-0000-0000-000000000000}"/>
            </ac:picMkLst>
          </pc:picChg>
        </pc:sldLayoutChg>
        <pc:sldLayoutChg chg="addSp delSp modSp">
          <pc:chgData name="Foppa, Pedro" userId="78b15ebb-14ab-45f0-97b3-f50a9b67ce6d" providerId="ADAL" clId="{272B8FC1-575B-2D42-988B-7A0BE7D5428E}" dt="2020-06-12T11:57:54.086" v="53"/>
          <pc:sldLayoutMkLst>
            <pc:docMk/>
            <pc:sldMasterMk cId="1105970405" sldId="2147483964"/>
            <pc:sldLayoutMk cId="2220410556" sldId="2147484303"/>
          </pc:sldLayoutMkLst>
          <pc:spChg chg="del">
            <ac:chgData name="Foppa, Pedro" userId="78b15ebb-14ab-45f0-97b3-f50a9b67ce6d" providerId="ADAL" clId="{272B8FC1-575B-2D42-988B-7A0BE7D5428E}" dt="2020-06-12T11:57:53.198" v="52" actId="478"/>
            <ac:spMkLst>
              <pc:docMk/>
              <pc:sldMasterMk cId="1105970405" sldId="2147483964"/>
              <pc:sldLayoutMk cId="2220410556" sldId="2147484303"/>
              <ac:spMk id="7" creationId="{00000000-0000-0000-0000-000000000000}"/>
            </ac:spMkLst>
          </pc:spChg>
          <pc:spChg chg="add mod">
            <ac:chgData name="Foppa, Pedro" userId="78b15ebb-14ab-45f0-97b3-f50a9b67ce6d" providerId="ADAL" clId="{272B8FC1-575B-2D42-988B-7A0BE7D5428E}" dt="2020-06-12T11:57:54.086" v="53"/>
            <ac:spMkLst>
              <pc:docMk/>
              <pc:sldMasterMk cId="1105970405" sldId="2147483964"/>
              <pc:sldLayoutMk cId="2220410556" sldId="2147484303"/>
              <ac:spMk id="10" creationId="{D5656793-1F8D-2D49-9D37-1150F407FFF1}"/>
            </ac:spMkLst>
          </pc:spChg>
          <pc:spChg chg="add mod">
            <ac:chgData name="Foppa, Pedro" userId="78b15ebb-14ab-45f0-97b3-f50a9b67ce6d" providerId="ADAL" clId="{272B8FC1-575B-2D42-988B-7A0BE7D5428E}" dt="2020-06-12T11:54:45.529" v="31"/>
            <ac:spMkLst>
              <pc:docMk/>
              <pc:sldMasterMk cId="1105970405" sldId="2147483964"/>
              <pc:sldLayoutMk cId="2220410556" sldId="2147484303"/>
              <ac:spMk id="10" creationId="{DBE4C04B-CA68-B14E-B968-3E1BC639ABF8}"/>
            </ac:spMkLst>
          </pc:spChg>
          <pc:spChg chg="add mod">
            <ac:chgData name="Foppa, Pedro" userId="78b15ebb-14ab-45f0-97b3-f50a9b67ce6d" providerId="ADAL" clId="{272B8FC1-575B-2D42-988B-7A0BE7D5428E}" dt="2020-06-12T11:57:54.086" v="53"/>
            <ac:spMkLst>
              <pc:docMk/>
              <pc:sldMasterMk cId="1105970405" sldId="2147483964"/>
              <pc:sldLayoutMk cId="2220410556" sldId="2147484303"/>
              <ac:spMk id="11" creationId="{BB7498BD-698B-734C-9FF2-A46078988EAC}"/>
            </ac:spMkLst>
          </pc:spChg>
          <pc:spChg chg="mod">
            <ac:chgData name="Foppa, Pedro" userId="78b15ebb-14ab-45f0-97b3-f50a9b67ce6d" providerId="ADAL" clId="{272B8FC1-575B-2D42-988B-7A0BE7D5428E}" dt="2020-06-12T11:54:45.529" v="31"/>
            <ac:spMkLst>
              <pc:docMk/>
              <pc:sldMasterMk cId="1105970405" sldId="2147483964"/>
              <pc:sldLayoutMk cId="2220410556" sldId="2147484303"/>
              <ac:spMk id="12" creationId="{ACB67506-D393-4D46-8E86-1367F3EDB518}"/>
            </ac:spMkLst>
          </pc:spChg>
          <pc:spChg chg="mod">
            <ac:chgData name="Foppa, Pedro" userId="78b15ebb-14ab-45f0-97b3-f50a9b67ce6d" providerId="ADAL" clId="{272B8FC1-575B-2D42-988B-7A0BE7D5428E}" dt="2020-06-12T11:54:45.529" v="31"/>
            <ac:spMkLst>
              <pc:docMk/>
              <pc:sldMasterMk cId="1105970405" sldId="2147483964"/>
              <pc:sldLayoutMk cId="2220410556" sldId="2147484303"/>
              <ac:spMk id="13" creationId="{94F65024-E667-AD49-A7E2-2D5DE3B6D06D}"/>
            </ac:spMkLst>
          </pc:spChg>
          <pc:spChg chg="mod">
            <ac:chgData name="Foppa, Pedro" userId="78b15ebb-14ab-45f0-97b3-f50a9b67ce6d" providerId="ADAL" clId="{272B8FC1-575B-2D42-988B-7A0BE7D5428E}" dt="2020-06-12T11:57:54.086" v="53"/>
            <ac:spMkLst>
              <pc:docMk/>
              <pc:sldMasterMk cId="1105970405" sldId="2147483964"/>
              <pc:sldLayoutMk cId="2220410556" sldId="2147484303"/>
              <ac:spMk id="13" creationId="{9BD3509D-1777-7546-80A9-2B25FE503A6C}"/>
            </ac:spMkLst>
          </pc:spChg>
          <pc:spChg chg="mod">
            <ac:chgData name="Foppa, Pedro" userId="78b15ebb-14ab-45f0-97b3-f50a9b67ce6d" providerId="ADAL" clId="{272B8FC1-575B-2D42-988B-7A0BE7D5428E}" dt="2020-06-12T11:57:54.086" v="53"/>
            <ac:spMkLst>
              <pc:docMk/>
              <pc:sldMasterMk cId="1105970405" sldId="2147483964"/>
              <pc:sldLayoutMk cId="2220410556" sldId="2147484303"/>
              <ac:spMk id="14" creationId="{122CD144-2B12-CC4B-9F40-687F0B2893E5}"/>
            </ac:spMkLst>
          </pc:spChg>
          <pc:spChg chg="mod">
            <ac:chgData name="Foppa, Pedro" userId="78b15ebb-14ab-45f0-97b3-f50a9b67ce6d" providerId="ADAL" clId="{272B8FC1-575B-2D42-988B-7A0BE7D5428E}" dt="2020-06-12T11:54:45.529" v="31"/>
            <ac:spMkLst>
              <pc:docMk/>
              <pc:sldMasterMk cId="1105970405" sldId="2147483964"/>
              <pc:sldLayoutMk cId="2220410556" sldId="2147484303"/>
              <ac:spMk id="14" creationId="{BE320AD3-B866-C94E-BE21-D9405D8955BE}"/>
            </ac:spMkLst>
          </pc:spChg>
          <pc:spChg chg="add mod">
            <ac:chgData name="Foppa, Pedro" userId="78b15ebb-14ab-45f0-97b3-f50a9b67ce6d" providerId="ADAL" clId="{272B8FC1-575B-2D42-988B-7A0BE7D5428E}" dt="2020-06-12T11:54:45.529" v="31"/>
            <ac:spMkLst>
              <pc:docMk/>
              <pc:sldMasterMk cId="1105970405" sldId="2147483964"/>
              <pc:sldLayoutMk cId="2220410556" sldId="2147484303"/>
              <ac:spMk id="15" creationId="{3F58462B-6FAE-B447-B685-85565E0D27D8}"/>
            </ac:spMkLst>
          </pc:spChg>
          <pc:spChg chg="mod">
            <ac:chgData name="Foppa, Pedro" userId="78b15ebb-14ab-45f0-97b3-f50a9b67ce6d" providerId="ADAL" clId="{272B8FC1-575B-2D42-988B-7A0BE7D5428E}" dt="2020-06-12T11:57:54.086" v="53"/>
            <ac:spMkLst>
              <pc:docMk/>
              <pc:sldMasterMk cId="1105970405" sldId="2147483964"/>
              <pc:sldLayoutMk cId="2220410556" sldId="2147484303"/>
              <ac:spMk id="15" creationId="{D6227449-5479-C945-BFC7-DA08812AA355}"/>
            </ac:spMkLst>
          </pc:spChg>
          <pc:spChg chg="del">
            <ac:chgData name="Foppa, Pedro" userId="78b15ebb-14ab-45f0-97b3-f50a9b67ce6d" providerId="ADAL" clId="{272B8FC1-575B-2D42-988B-7A0BE7D5428E}" dt="2020-06-12T11:57:52.394" v="51" actId="478"/>
            <ac:spMkLst>
              <pc:docMk/>
              <pc:sldMasterMk cId="1105970405" sldId="2147483964"/>
              <pc:sldLayoutMk cId="2220410556" sldId="2147484303"/>
              <ac:spMk id="16" creationId="{EBBB6D40-B4C9-8B4A-B2A6-126F64906376}"/>
            </ac:spMkLst>
          </pc:spChg>
          <pc:spChg chg="add mod">
            <ac:chgData name="Foppa, Pedro" userId="78b15ebb-14ab-45f0-97b3-f50a9b67ce6d" providerId="ADAL" clId="{272B8FC1-575B-2D42-988B-7A0BE7D5428E}" dt="2020-06-12T11:57:54.086" v="53"/>
            <ac:spMkLst>
              <pc:docMk/>
              <pc:sldMasterMk cId="1105970405" sldId="2147483964"/>
              <pc:sldLayoutMk cId="2220410556" sldId="2147484303"/>
              <ac:spMk id="17" creationId="{12D766A8-ED28-CF40-A660-497E38874D7A}"/>
            </ac:spMkLst>
          </pc:spChg>
          <pc:spChg chg="add mod">
            <ac:chgData name="Foppa, Pedro" userId="78b15ebb-14ab-45f0-97b3-f50a9b67ce6d" providerId="ADAL" clId="{272B8FC1-575B-2D42-988B-7A0BE7D5428E}" dt="2020-06-12T11:54:45.529" v="31"/>
            <ac:spMkLst>
              <pc:docMk/>
              <pc:sldMasterMk cId="1105970405" sldId="2147483964"/>
              <pc:sldLayoutMk cId="2220410556" sldId="2147484303"/>
              <ac:spMk id="17" creationId="{8AA8446F-D208-D947-8080-6736ACDDE288}"/>
            </ac:spMkLst>
          </pc:spChg>
          <pc:spChg chg="add mod">
            <ac:chgData name="Foppa, Pedro" userId="78b15ebb-14ab-45f0-97b3-f50a9b67ce6d" providerId="ADAL" clId="{272B8FC1-575B-2D42-988B-7A0BE7D5428E}" dt="2020-06-12T11:57:54.086" v="53"/>
            <ac:spMkLst>
              <pc:docMk/>
              <pc:sldMasterMk cId="1105970405" sldId="2147483964"/>
              <pc:sldLayoutMk cId="2220410556" sldId="2147484303"/>
              <ac:spMk id="18" creationId="{69BABE69-525A-7243-B2BE-5609D2C99151}"/>
            </ac:spMkLst>
          </pc:spChg>
          <pc:grpChg chg="add mod">
            <ac:chgData name="Foppa, Pedro" userId="78b15ebb-14ab-45f0-97b3-f50a9b67ce6d" providerId="ADAL" clId="{272B8FC1-575B-2D42-988B-7A0BE7D5428E}" dt="2020-06-12T11:54:45.529" v="31"/>
            <ac:grpSpMkLst>
              <pc:docMk/>
              <pc:sldMasterMk cId="1105970405" sldId="2147483964"/>
              <pc:sldLayoutMk cId="2220410556" sldId="2147484303"/>
              <ac:grpSpMk id="11" creationId="{8DBB6679-9AC4-4E42-8A82-F08D954D2AAF}"/>
            </ac:grpSpMkLst>
          </pc:grpChg>
          <pc:grpChg chg="add mod">
            <ac:chgData name="Foppa, Pedro" userId="78b15ebb-14ab-45f0-97b3-f50a9b67ce6d" providerId="ADAL" clId="{272B8FC1-575B-2D42-988B-7A0BE7D5428E}" dt="2020-06-12T11:57:54.086" v="53"/>
            <ac:grpSpMkLst>
              <pc:docMk/>
              <pc:sldMasterMk cId="1105970405" sldId="2147483964"/>
              <pc:sldLayoutMk cId="2220410556" sldId="2147484303"/>
              <ac:grpSpMk id="12" creationId="{16FD29C0-E4A0-D946-B553-AE6744143A3F}"/>
            </ac:grpSpMkLst>
          </pc:grpChg>
          <pc:grpChg chg="del">
            <ac:chgData name="Foppa, Pedro" userId="78b15ebb-14ab-45f0-97b3-f50a9b67ce6d" providerId="ADAL" clId="{272B8FC1-575B-2D42-988B-7A0BE7D5428E}" dt="2020-06-12T11:57:51.676" v="50" actId="478"/>
            <ac:grpSpMkLst>
              <pc:docMk/>
              <pc:sldMasterMk cId="1105970405" sldId="2147483964"/>
              <pc:sldLayoutMk cId="2220410556" sldId="2147484303"/>
              <ac:grpSpMk id="24" creationId="{00000000-0000-0000-0000-000000000000}"/>
            </ac:grpSpMkLst>
          </pc:grpChg>
        </pc:sldLayoutChg>
        <pc:sldLayoutChg chg="addSp delSp modSp">
          <pc:chgData name="Foppa, Pedro" userId="78b15ebb-14ab-45f0-97b3-f50a9b67ce6d" providerId="ADAL" clId="{272B8FC1-575B-2D42-988B-7A0BE7D5428E}" dt="2020-06-12T11:58:08.134" v="63"/>
          <pc:sldLayoutMkLst>
            <pc:docMk/>
            <pc:sldMasterMk cId="1105970405" sldId="2147483964"/>
            <pc:sldLayoutMk cId="3344055520" sldId="2147484305"/>
          </pc:sldLayoutMkLst>
          <pc:spChg chg="del">
            <ac:chgData name="Foppa, Pedro" userId="78b15ebb-14ab-45f0-97b3-f50a9b67ce6d" providerId="ADAL" clId="{272B8FC1-575B-2D42-988B-7A0BE7D5428E}" dt="2020-06-12T11:58:07.287" v="62" actId="478"/>
            <ac:spMkLst>
              <pc:docMk/>
              <pc:sldMasterMk cId="1105970405" sldId="2147483964"/>
              <pc:sldLayoutMk cId="3344055520" sldId="2147484305"/>
              <ac:spMk id="7" creationId="{00000000-0000-0000-0000-000000000000}"/>
            </ac:spMkLst>
          </pc:spChg>
          <pc:spChg chg="add mod">
            <ac:chgData name="Foppa, Pedro" userId="78b15ebb-14ab-45f0-97b3-f50a9b67ce6d" providerId="ADAL" clId="{272B8FC1-575B-2D42-988B-7A0BE7D5428E}" dt="2020-06-12T11:54:55.881" v="37"/>
            <ac:spMkLst>
              <pc:docMk/>
              <pc:sldMasterMk cId="1105970405" sldId="2147483964"/>
              <pc:sldLayoutMk cId="3344055520" sldId="2147484305"/>
              <ac:spMk id="10" creationId="{B415410E-A3E4-C246-9CE3-DCB58D9FDD97}"/>
            </ac:spMkLst>
          </pc:spChg>
          <pc:spChg chg="add mod">
            <ac:chgData name="Foppa, Pedro" userId="78b15ebb-14ab-45f0-97b3-f50a9b67ce6d" providerId="ADAL" clId="{272B8FC1-575B-2D42-988B-7A0BE7D5428E}" dt="2020-06-12T11:58:08.134" v="63"/>
            <ac:spMkLst>
              <pc:docMk/>
              <pc:sldMasterMk cId="1105970405" sldId="2147483964"/>
              <pc:sldLayoutMk cId="3344055520" sldId="2147484305"/>
              <ac:spMk id="10" creationId="{FB702EAC-C014-FE40-BB17-A54FD46D7874}"/>
            </ac:spMkLst>
          </pc:spChg>
          <pc:spChg chg="add mod">
            <ac:chgData name="Foppa, Pedro" userId="78b15ebb-14ab-45f0-97b3-f50a9b67ce6d" providerId="ADAL" clId="{272B8FC1-575B-2D42-988B-7A0BE7D5428E}" dt="2020-06-12T11:58:08.134" v="63"/>
            <ac:spMkLst>
              <pc:docMk/>
              <pc:sldMasterMk cId="1105970405" sldId="2147483964"/>
              <pc:sldLayoutMk cId="3344055520" sldId="2147484305"/>
              <ac:spMk id="11" creationId="{609E494B-3BEE-7346-9FCE-9B81B23F9C56}"/>
            </ac:spMkLst>
          </pc:spChg>
          <pc:spChg chg="mod">
            <ac:chgData name="Foppa, Pedro" userId="78b15ebb-14ab-45f0-97b3-f50a9b67ce6d" providerId="ADAL" clId="{272B8FC1-575B-2D42-988B-7A0BE7D5428E}" dt="2020-06-12T11:54:55.881" v="37"/>
            <ac:spMkLst>
              <pc:docMk/>
              <pc:sldMasterMk cId="1105970405" sldId="2147483964"/>
              <pc:sldLayoutMk cId="3344055520" sldId="2147484305"/>
              <ac:spMk id="12" creationId="{68E196E7-E560-3042-A50F-B5C972C7E92C}"/>
            </ac:spMkLst>
          </pc:spChg>
          <pc:spChg chg="mod">
            <ac:chgData name="Foppa, Pedro" userId="78b15ebb-14ab-45f0-97b3-f50a9b67ce6d" providerId="ADAL" clId="{272B8FC1-575B-2D42-988B-7A0BE7D5428E}" dt="2020-06-12T11:54:55.881" v="37"/>
            <ac:spMkLst>
              <pc:docMk/>
              <pc:sldMasterMk cId="1105970405" sldId="2147483964"/>
              <pc:sldLayoutMk cId="3344055520" sldId="2147484305"/>
              <ac:spMk id="13" creationId="{21F77EAF-65CB-8B49-92D6-CE3A016BEE58}"/>
            </ac:spMkLst>
          </pc:spChg>
          <pc:spChg chg="mod">
            <ac:chgData name="Foppa, Pedro" userId="78b15ebb-14ab-45f0-97b3-f50a9b67ce6d" providerId="ADAL" clId="{272B8FC1-575B-2D42-988B-7A0BE7D5428E}" dt="2020-06-12T11:58:08.134" v="63"/>
            <ac:spMkLst>
              <pc:docMk/>
              <pc:sldMasterMk cId="1105970405" sldId="2147483964"/>
              <pc:sldLayoutMk cId="3344055520" sldId="2147484305"/>
              <ac:spMk id="13" creationId="{22B66E27-252F-DB4E-8E1F-9111378B722F}"/>
            </ac:spMkLst>
          </pc:spChg>
          <pc:spChg chg="mod">
            <ac:chgData name="Foppa, Pedro" userId="78b15ebb-14ab-45f0-97b3-f50a9b67ce6d" providerId="ADAL" clId="{272B8FC1-575B-2D42-988B-7A0BE7D5428E}" dt="2020-06-12T11:58:08.134" v="63"/>
            <ac:spMkLst>
              <pc:docMk/>
              <pc:sldMasterMk cId="1105970405" sldId="2147483964"/>
              <pc:sldLayoutMk cId="3344055520" sldId="2147484305"/>
              <ac:spMk id="14" creationId="{C06CEFB0-7366-804A-80ED-DF440203B33F}"/>
            </ac:spMkLst>
          </pc:spChg>
          <pc:spChg chg="mod">
            <ac:chgData name="Foppa, Pedro" userId="78b15ebb-14ab-45f0-97b3-f50a9b67ce6d" providerId="ADAL" clId="{272B8FC1-575B-2D42-988B-7A0BE7D5428E}" dt="2020-06-12T11:54:55.881" v="37"/>
            <ac:spMkLst>
              <pc:docMk/>
              <pc:sldMasterMk cId="1105970405" sldId="2147483964"/>
              <pc:sldLayoutMk cId="3344055520" sldId="2147484305"/>
              <ac:spMk id="14" creationId="{FB403747-30A4-8747-B4E9-D577B58A6EA9}"/>
            </ac:spMkLst>
          </pc:spChg>
          <pc:spChg chg="add mod">
            <ac:chgData name="Foppa, Pedro" userId="78b15ebb-14ab-45f0-97b3-f50a9b67ce6d" providerId="ADAL" clId="{272B8FC1-575B-2D42-988B-7A0BE7D5428E}" dt="2020-06-12T11:54:55.881" v="37"/>
            <ac:spMkLst>
              <pc:docMk/>
              <pc:sldMasterMk cId="1105970405" sldId="2147483964"/>
              <pc:sldLayoutMk cId="3344055520" sldId="2147484305"/>
              <ac:spMk id="15" creationId="{8D80A2B8-5A73-8F4E-A034-9C4C201B4716}"/>
            </ac:spMkLst>
          </pc:spChg>
          <pc:spChg chg="mod">
            <ac:chgData name="Foppa, Pedro" userId="78b15ebb-14ab-45f0-97b3-f50a9b67ce6d" providerId="ADAL" clId="{272B8FC1-575B-2D42-988B-7A0BE7D5428E}" dt="2020-06-12T11:58:08.134" v="63"/>
            <ac:spMkLst>
              <pc:docMk/>
              <pc:sldMasterMk cId="1105970405" sldId="2147483964"/>
              <pc:sldLayoutMk cId="3344055520" sldId="2147484305"/>
              <ac:spMk id="15" creationId="{F564B811-426C-4244-B3F6-C53E75E26C71}"/>
            </ac:spMkLst>
          </pc:spChg>
          <pc:spChg chg="del">
            <ac:chgData name="Foppa, Pedro" userId="78b15ebb-14ab-45f0-97b3-f50a9b67ce6d" providerId="ADAL" clId="{272B8FC1-575B-2D42-988B-7A0BE7D5428E}" dt="2020-06-12T11:58:05.809" v="60" actId="478"/>
            <ac:spMkLst>
              <pc:docMk/>
              <pc:sldMasterMk cId="1105970405" sldId="2147483964"/>
              <pc:sldLayoutMk cId="3344055520" sldId="2147484305"/>
              <ac:spMk id="16" creationId="{EBBB6D40-B4C9-8B4A-B2A6-126F64906376}"/>
            </ac:spMkLst>
          </pc:spChg>
          <pc:spChg chg="add mod">
            <ac:chgData name="Foppa, Pedro" userId="78b15ebb-14ab-45f0-97b3-f50a9b67ce6d" providerId="ADAL" clId="{272B8FC1-575B-2D42-988B-7A0BE7D5428E}" dt="2020-06-12T11:58:08.134" v="63"/>
            <ac:spMkLst>
              <pc:docMk/>
              <pc:sldMasterMk cId="1105970405" sldId="2147483964"/>
              <pc:sldLayoutMk cId="3344055520" sldId="2147484305"/>
              <ac:spMk id="17" creationId="{A970FEEF-407D-E44D-BAD5-49CA4E5A91E2}"/>
            </ac:spMkLst>
          </pc:spChg>
          <pc:spChg chg="add mod">
            <ac:chgData name="Foppa, Pedro" userId="78b15ebb-14ab-45f0-97b3-f50a9b67ce6d" providerId="ADAL" clId="{272B8FC1-575B-2D42-988B-7A0BE7D5428E}" dt="2020-06-12T11:54:55.881" v="37"/>
            <ac:spMkLst>
              <pc:docMk/>
              <pc:sldMasterMk cId="1105970405" sldId="2147483964"/>
              <pc:sldLayoutMk cId="3344055520" sldId="2147484305"/>
              <ac:spMk id="17" creationId="{C52E3462-716E-4D44-A2CD-A2EE273187C0}"/>
            </ac:spMkLst>
          </pc:spChg>
          <pc:spChg chg="add mod">
            <ac:chgData name="Foppa, Pedro" userId="78b15ebb-14ab-45f0-97b3-f50a9b67ce6d" providerId="ADAL" clId="{272B8FC1-575B-2D42-988B-7A0BE7D5428E}" dt="2020-06-12T11:58:08.134" v="63"/>
            <ac:spMkLst>
              <pc:docMk/>
              <pc:sldMasterMk cId="1105970405" sldId="2147483964"/>
              <pc:sldLayoutMk cId="3344055520" sldId="2147484305"/>
              <ac:spMk id="18" creationId="{0FE805ED-3108-DC41-A759-AEC37117992A}"/>
            </ac:spMkLst>
          </pc:spChg>
          <pc:grpChg chg="del">
            <ac:chgData name="Foppa, Pedro" userId="78b15ebb-14ab-45f0-97b3-f50a9b67ce6d" providerId="ADAL" clId="{272B8FC1-575B-2D42-988B-7A0BE7D5428E}" dt="2020-06-12T11:58:06.477" v="61" actId="478"/>
            <ac:grpSpMkLst>
              <pc:docMk/>
              <pc:sldMasterMk cId="1105970405" sldId="2147483964"/>
              <pc:sldLayoutMk cId="3344055520" sldId="2147484305"/>
              <ac:grpSpMk id="2" creationId="{00000000-0000-0000-0000-000000000000}"/>
            </ac:grpSpMkLst>
          </pc:grpChg>
          <pc:grpChg chg="add mod">
            <ac:chgData name="Foppa, Pedro" userId="78b15ebb-14ab-45f0-97b3-f50a9b67ce6d" providerId="ADAL" clId="{272B8FC1-575B-2D42-988B-7A0BE7D5428E}" dt="2020-06-12T11:54:55.881" v="37"/>
            <ac:grpSpMkLst>
              <pc:docMk/>
              <pc:sldMasterMk cId="1105970405" sldId="2147483964"/>
              <pc:sldLayoutMk cId="3344055520" sldId="2147484305"/>
              <ac:grpSpMk id="11" creationId="{C0FF6D41-83E8-6E49-9AC2-D25FD61ECF58}"/>
            </ac:grpSpMkLst>
          </pc:grpChg>
          <pc:grpChg chg="add mod">
            <ac:chgData name="Foppa, Pedro" userId="78b15ebb-14ab-45f0-97b3-f50a9b67ce6d" providerId="ADAL" clId="{272B8FC1-575B-2D42-988B-7A0BE7D5428E}" dt="2020-06-12T11:58:08.134" v="63"/>
            <ac:grpSpMkLst>
              <pc:docMk/>
              <pc:sldMasterMk cId="1105970405" sldId="2147483964"/>
              <pc:sldLayoutMk cId="3344055520" sldId="2147484305"/>
              <ac:grpSpMk id="12" creationId="{B721FCB5-5E4D-F144-A1C3-4F170E80144A}"/>
            </ac:grpSpMkLst>
          </pc:grpChg>
        </pc:sldLayoutChg>
        <pc:sldLayoutChg chg="addSp delSp modSp">
          <pc:chgData name="Foppa, Pedro" userId="78b15ebb-14ab-45f0-97b3-f50a9b67ce6d" providerId="ADAL" clId="{272B8FC1-575B-2D42-988B-7A0BE7D5428E}" dt="2020-06-30T14:25:46.951" v="188"/>
          <pc:sldLayoutMkLst>
            <pc:docMk/>
            <pc:sldMasterMk cId="1105970405" sldId="2147483964"/>
            <pc:sldLayoutMk cId="3879414274" sldId="2147484407"/>
          </pc:sldLayoutMkLst>
          <pc:spChg chg="del">
            <ac:chgData name="Foppa, Pedro" userId="78b15ebb-14ab-45f0-97b3-f50a9b67ce6d" providerId="ADAL" clId="{272B8FC1-575B-2D42-988B-7A0BE7D5428E}" dt="2020-06-30T14:25:46.720" v="187" actId="478"/>
            <ac:spMkLst>
              <pc:docMk/>
              <pc:sldMasterMk cId="1105970405" sldId="2147483964"/>
              <pc:sldLayoutMk cId="3879414274" sldId="2147484407"/>
              <ac:spMk id="5" creationId="{00000000-0000-0000-0000-000000000000}"/>
            </ac:spMkLst>
          </pc:spChg>
          <pc:spChg chg="add mod">
            <ac:chgData name="Foppa, Pedro" userId="78b15ebb-14ab-45f0-97b3-f50a9b67ce6d" providerId="ADAL" clId="{272B8FC1-575B-2D42-988B-7A0BE7D5428E}" dt="2020-06-30T14:25:46.951" v="188"/>
            <ac:spMkLst>
              <pc:docMk/>
              <pc:sldMasterMk cId="1105970405" sldId="2147483964"/>
              <pc:sldLayoutMk cId="3879414274" sldId="2147484407"/>
              <ac:spMk id="6" creationId="{BC7927F0-0060-E641-9DF6-FBEA1036D28B}"/>
            </ac:spMkLst>
          </pc:spChg>
        </pc:sldLayoutChg>
        <pc:sldLayoutChg chg="addSp delSp modSp">
          <pc:chgData name="Foppa, Pedro" userId="78b15ebb-14ab-45f0-97b3-f50a9b67ce6d" providerId="ADAL" clId="{272B8FC1-575B-2D42-988B-7A0BE7D5428E}" dt="2020-06-30T14:25:50.109" v="190"/>
          <pc:sldLayoutMkLst>
            <pc:docMk/>
            <pc:sldMasterMk cId="1105970405" sldId="2147483964"/>
            <pc:sldLayoutMk cId="2656835938" sldId="2147484408"/>
          </pc:sldLayoutMkLst>
          <pc:spChg chg="del">
            <ac:chgData name="Foppa, Pedro" userId="78b15ebb-14ab-45f0-97b3-f50a9b67ce6d" providerId="ADAL" clId="{272B8FC1-575B-2D42-988B-7A0BE7D5428E}" dt="2020-06-30T14:25:49.858" v="189" actId="478"/>
            <ac:spMkLst>
              <pc:docMk/>
              <pc:sldMasterMk cId="1105970405" sldId="2147483964"/>
              <pc:sldLayoutMk cId="2656835938" sldId="2147484408"/>
              <ac:spMk id="5" creationId="{00000000-0000-0000-0000-000000000000}"/>
            </ac:spMkLst>
          </pc:spChg>
          <pc:spChg chg="add mod">
            <ac:chgData name="Foppa, Pedro" userId="78b15ebb-14ab-45f0-97b3-f50a9b67ce6d" providerId="ADAL" clId="{272B8FC1-575B-2D42-988B-7A0BE7D5428E}" dt="2020-06-30T14:25:50.109" v="190"/>
            <ac:spMkLst>
              <pc:docMk/>
              <pc:sldMasterMk cId="1105970405" sldId="2147483964"/>
              <pc:sldLayoutMk cId="2656835938" sldId="2147484408"/>
              <ac:spMk id="6" creationId="{963AF44A-1995-DE4D-9A46-5A2394C80A9F}"/>
            </ac:spMkLst>
          </pc:spChg>
        </pc:sldLayoutChg>
      </pc:sldMasterChg>
      <pc:sldMasterChg chg="modSldLayout">
        <pc:chgData name="Foppa, Pedro" userId="78b15ebb-14ab-45f0-97b3-f50a9b67ce6d" providerId="ADAL" clId="{272B8FC1-575B-2D42-988B-7A0BE7D5428E}" dt="2020-06-30T14:26:04.186" v="193" actId="207"/>
        <pc:sldMasterMkLst>
          <pc:docMk/>
          <pc:sldMasterMk cId="1206996952" sldId="2147484051"/>
        </pc:sldMasterMkLst>
        <pc:sldLayoutChg chg="addSp delSp modSp">
          <pc:chgData name="Foppa, Pedro" userId="78b15ebb-14ab-45f0-97b3-f50a9b67ce6d" providerId="ADAL" clId="{272B8FC1-575B-2D42-988B-7A0BE7D5428E}" dt="2020-06-12T11:58:28.717" v="75"/>
          <pc:sldLayoutMkLst>
            <pc:docMk/>
            <pc:sldMasterMk cId="1206996952" sldId="2147484051"/>
            <pc:sldLayoutMk cId="2545982760" sldId="2147484058"/>
          </pc:sldLayoutMkLst>
          <pc:spChg chg="del">
            <ac:chgData name="Foppa, Pedro" userId="78b15ebb-14ab-45f0-97b3-f50a9b67ce6d" providerId="ADAL" clId="{272B8FC1-575B-2D42-988B-7A0BE7D5428E}" dt="2020-06-12T11:58:27.737" v="74" actId="478"/>
            <ac:spMkLst>
              <pc:docMk/>
              <pc:sldMasterMk cId="1206996952" sldId="2147484051"/>
              <pc:sldLayoutMk cId="2545982760" sldId="2147484058"/>
              <ac:spMk id="7" creationId="{2B134DFE-F50D-8640-BF49-099D9AD55437}"/>
            </ac:spMkLst>
          </pc:spChg>
          <pc:spChg chg="del">
            <ac:chgData name="Foppa, Pedro" userId="78b15ebb-14ab-45f0-97b3-f50a9b67ce6d" providerId="ADAL" clId="{272B8FC1-575B-2D42-988B-7A0BE7D5428E}" dt="2020-06-12T11:58:25.831" v="72" actId="478"/>
            <ac:spMkLst>
              <pc:docMk/>
              <pc:sldMasterMk cId="1206996952" sldId="2147484051"/>
              <pc:sldLayoutMk cId="2545982760" sldId="2147484058"/>
              <ac:spMk id="9" creationId="{953DB2CB-74A6-F441-B197-A0FBC81F16A7}"/>
            </ac:spMkLst>
          </pc:spChg>
          <pc:spChg chg="add mod">
            <ac:chgData name="Foppa, Pedro" userId="78b15ebb-14ab-45f0-97b3-f50a9b67ce6d" providerId="ADAL" clId="{272B8FC1-575B-2D42-988B-7A0BE7D5428E}" dt="2020-06-12T11:58:28.717" v="75"/>
            <ac:spMkLst>
              <pc:docMk/>
              <pc:sldMasterMk cId="1206996952" sldId="2147484051"/>
              <pc:sldLayoutMk cId="2545982760" sldId="2147484058"/>
              <ac:spMk id="14" creationId="{1A80707B-EF25-DA4C-9A4E-25ABE2DD6EB2}"/>
            </ac:spMkLst>
          </pc:spChg>
          <pc:spChg chg="add mod">
            <ac:chgData name="Foppa, Pedro" userId="78b15ebb-14ab-45f0-97b3-f50a9b67ce6d" providerId="ADAL" clId="{272B8FC1-575B-2D42-988B-7A0BE7D5428E}" dt="2020-06-12T11:55:19" v="46"/>
            <ac:spMkLst>
              <pc:docMk/>
              <pc:sldMasterMk cId="1206996952" sldId="2147484051"/>
              <pc:sldLayoutMk cId="2545982760" sldId="2147484058"/>
              <ac:spMk id="14" creationId="{9CE6755C-C94D-3B43-9BF3-EA3C6DD7F5FC}"/>
            </ac:spMkLst>
          </pc:spChg>
          <pc:spChg chg="add mod">
            <ac:chgData name="Foppa, Pedro" userId="78b15ebb-14ab-45f0-97b3-f50a9b67ce6d" providerId="ADAL" clId="{272B8FC1-575B-2D42-988B-7A0BE7D5428E}" dt="2020-06-12T11:58:28.717" v="75"/>
            <ac:spMkLst>
              <pc:docMk/>
              <pc:sldMasterMk cId="1206996952" sldId="2147484051"/>
              <pc:sldLayoutMk cId="2545982760" sldId="2147484058"/>
              <ac:spMk id="15" creationId="{D4974619-55D6-4B46-8058-443F48A5B9F3}"/>
            </ac:spMkLst>
          </pc:spChg>
          <pc:spChg chg="mod">
            <ac:chgData name="Foppa, Pedro" userId="78b15ebb-14ab-45f0-97b3-f50a9b67ce6d" providerId="ADAL" clId="{272B8FC1-575B-2D42-988B-7A0BE7D5428E}" dt="2020-06-12T11:55:19" v="46"/>
            <ac:spMkLst>
              <pc:docMk/>
              <pc:sldMasterMk cId="1206996952" sldId="2147484051"/>
              <pc:sldLayoutMk cId="2545982760" sldId="2147484058"/>
              <ac:spMk id="16" creationId="{A20C867E-230E-404D-ABBA-9455AF005FE8}"/>
            </ac:spMkLst>
          </pc:spChg>
          <pc:spChg chg="mod">
            <ac:chgData name="Foppa, Pedro" userId="78b15ebb-14ab-45f0-97b3-f50a9b67ce6d" providerId="ADAL" clId="{272B8FC1-575B-2D42-988B-7A0BE7D5428E}" dt="2020-06-12T11:55:19" v="46"/>
            <ac:spMkLst>
              <pc:docMk/>
              <pc:sldMasterMk cId="1206996952" sldId="2147484051"/>
              <pc:sldLayoutMk cId="2545982760" sldId="2147484058"/>
              <ac:spMk id="17" creationId="{8A495690-B527-6D4F-A44B-A13E7E9D28FE}"/>
            </ac:spMkLst>
          </pc:spChg>
          <pc:spChg chg="mod">
            <ac:chgData name="Foppa, Pedro" userId="78b15ebb-14ab-45f0-97b3-f50a9b67ce6d" providerId="ADAL" clId="{272B8FC1-575B-2D42-988B-7A0BE7D5428E}" dt="2020-06-12T11:58:28.717" v="75"/>
            <ac:spMkLst>
              <pc:docMk/>
              <pc:sldMasterMk cId="1206996952" sldId="2147484051"/>
              <pc:sldLayoutMk cId="2545982760" sldId="2147484058"/>
              <ac:spMk id="17" creationId="{B818F7F9-7D4A-584C-BCC2-5E46653308A1}"/>
            </ac:spMkLst>
          </pc:spChg>
          <pc:spChg chg="mod">
            <ac:chgData name="Foppa, Pedro" userId="78b15ebb-14ab-45f0-97b3-f50a9b67ce6d" providerId="ADAL" clId="{272B8FC1-575B-2D42-988B-7A0BE7D5428E}" dt="2020-06-12T11:58:28.717" v="75"/>
            <ac:spMkLst>
              <pc:docMk/>
              <pc:sldMasterMk cId="1206996952" sldId="2147484051"/>
              <pc:sldLayoutMk cId="2545982760" sldId="2147484058"/>
              <ac:spMk id="18" creationId="{1B2B72B1-925A-9D45-A7E3-A8D331C22D8F}"/>
            </ac:spMkLst>
          </pc:spChg>
          <pc:spChg chg="mod">
            <ac:chgData name="Foppa, Pedro" userId="78b15ebb-14ab-45f0-97b3-f50a9b67ce6d" providerId="ADAL" clId="{272B8FC1-575B-2D42-988B-7A0BE7D5428E}" dt="2020-06-12T11:55:19" v="46"/>
            <ac:spMkLst>
              <pc:docMk/>
              <pc:sldMasterMk cId="1206996952" sldId="2147484051"/>
              <pc:sldLayoutMk cId="2545982760" sldId="2147484058"/>
              <ac:spMk id="18" creationId="{9AB80B27-4681-3443-94E4-484828096A18}"/>
            </ac:spMkLst>
          </pc:spChg>
          <pc:spChg chg="add mod">
            <ac:chgData name="Foppa, Pedro" userId="78b15ebb-14ab-45f0-97b3-f50a9b67ce6d" providerId="ADAL" clId="{272B8FC1-575B-2D42-988B-7A0BE7D5428E}" dt="2020-06-12T11:55:19" v="46"/>
            <ac:spMkLst>
              <pc:docMk/>
              <pc:sldMasterMk cId="1206996952" sldId="2147484051"/>
              <pc:sldLayoutMk cId="2545982760" sldId="2147484058"/>
              <ac:spMk id="19" creationId="{2FB5E7BE-5701-8D43-8D9D-2F7170FAE041}"/>
            </ac:spMkLst>
          </pc:spChg>
          <pc:spChg chg="mod">
            <ac:chgData name="Foppa, Pedro" userId="78b15ebb-14ab-45f0-97b3-f50a9b67ce6d" providerId="ADAL" clId="{272B8FC1-575B-2D42-988B-7A0BE7D5428E}" dt="2020-06-12T11:58:28.717" v="75"/>
            <ac:spMkLst>
              <pc:docMk/>
              <pc:sldMasterMk cId="1206996952" sldId="2147484051"/>
              <pc:sldLayoutMk cId="2545982760" sldId="2147484058"/>
              <ac:spMk id="19" creationId="{728EA6FF-B806-9D4D-BC77-813904D1A189}"/>
            </ac:spMkLst>
          </pc:spChg>
          <pc:spChg chg="add mod">
            <ac:chgData name="Foppa, Pedro" userId="78b15ebb-14ab-45f0-97b3-f50a9b67ce6d" providerId="ADAL" clId="{272B8FC1-575B-2D42-988B-7A0BE7D5428E}" dt="2020-06-12T11:55:19" v="46"/>
            <ac:spMkLst>
              <pc:docMk/>
              <pc:sldMasterMk cId="1206996952" sldId="2147484051"/>
              <pc:sldLayoutMk cId="2545982760" sldId="2147484058"/>
              <ac:spMk id="20" creationId="{65AF9F01-AEDC-934E-882F-CEF26F0926E4}"/>
            </ac:spMkLst>
          </pc:spChg>
          <pc:spChg chg="add mod">
            <ac:chgData name="Foppa, Pedro" userId="78b15ebb-14ab-45f0-97b3-f50a9b67ce6d" providerId="ADAL" clId="{272B8FC1-575B-2D42-988B-7A0BE7D5428E}" dt="2020-06-12T11:58:28.717" v="75"/>
            <ac:spMkLst>
              <pc:docMk/>
              <pc:sldMasterMk cId="1206996952" sldId="2147484051"/>
              <pc:sldLayoutMk cId="2545982760" sldId="2147484058"/>
              <ac:spMk id="20" creationId="{D98729A0-C6F5-EB4E-B84B-AFD37A77AB1A}"/>
            </ac:spMkLst>
          </pc:spChg>
          <pc:spChg chg="add mod">
            <ac:chgData name="Foppa, Pedro" userId="78b15ebb-14ab-45f0-97b3-f50a9b67ce6d" providerId="ADAL" clId="{272B8FC1-575B-2D42-988B-7A0BE7D5428E}" dt="2020-06-12T11:58:28.717" v="75"/>
            <ac:spMkLst>
              <pc:docMk/>
              <pc:sldMasterMk cId="1206996952" sldId="2147484051"/>
              <pc:sldLayoutMk cId="2545982760" sldId="2147484058"/>
              <ac:spMk id="21" creationId="{57FF9AFC-32F2-B044-A680-631056558128}"/>
            </ac:spMkLst>
          </pc:spChg>
          <pc:grpChg chg="del">
            <ac:chgData name="Foppa, Pedro" userId="78b15ebb-14ab-45f0-97b3-f50a9b67ce6d" providerId="ADAL" clId="{272B8FC1-575B-2D42-988B-7A0BE7D5428E}" dt="2020-06-12T11:58:26.449" v="73" actId="478"/>
            <ac:grpSpMkLst>
              <pc:docMk/>
              <pc:sldMasterMk cId="1206996952" sldId="2147484051"/>
              <pc:sldLayoutMk cId="2545982760" sldId="2147484058"/>
              <ac:grpSpMk id="10" creationId="{B553BA4C-5B96-BC4B-AF8B-33C3222C7121}"/>
            </ac:grpSpMkLst>
          </pc:grpChg>
          <pc:grpChg chg="add mod">
            <ac:chgData name="Foppa, Pedro" userId="78b15ebb-14ab-45f0-97b3-f50a9b67ce6d" providerId="ADAL" clId="{272B8FC1-575B-2D42-988B-7A0BE7D5428E}" dt="2020-06-12T11:55:19" v="46"/>
            <ac:grpSpMkLst>
              <pc:docMk/>
              <pc:sldMasterMk cId="1206996952" sldId="2147484051"/>
              <pc:sldLayoutMk cId="2545982760" sldId="2147484058"/>
              <ac:grpSpMk id="15" creationId="{13A1FE6E-3FBC-0545-B616-D50ED16FA462}"/>
            </ac:grpSpMkLst>
          </pc:grpChg>
          <pc:grpChg chg="add mod">
            <ac:chgData name="Foppa, Pedro" userId="78b15ebb-14ab-45f0-97b3-f50a9b67ce6d" providerId="ADAL" clId="{272B8FC1-575B-2D42-988B-7A0BE7D5428E}" dt="2020-06-12T11:58:28.717" v="75"/>
            <ac:grpSpMkLst>
              <pc:docMk/>
              <pc:sldMasterMk cId="1206996952" sldId="2147484051"/>
              <pc:sldLayoutMk cId="2545982760" sldId="2147484058"/>
              <ac:grpSpMk id="16" creationId="{E5EFA001-2A07-7243-BC28-927EDC012C51}"/>
            </ac:grpSpMkLst>
          </pc:grpChg>
        </pc:sldLayoutChg>
        <pc:sldLayoutChg chg="addSp delSp modSp">
          <pc:chgData name="Foppa, Pedro" userId="78b15ebb-14ab-45f0-97b3-f50a9b67ce6d" providerId="ADAL" clId="{272B8FC1-575B-2D42-988B-7A0BE7D5428E}" dt="2020-06-12T11:58:35.378" v="79"/>
          <pc:sldLayoutMkLst>
            <pc:docMk/>
            <pc:sldMasterMk cId="1206996952" sldId="2147484051"/>
            <pc:sldLayoutMk cId="2351299355" sldId="2147484059"/>
          </pc:sldLayoutMkLst>
          <pc:spChg chg="del">
            <ac:chgData name="Foppa, Pedro" userId="78b15ebb-14ab-45f0-97b3-f50a9b67ce6d" providerId="ADAL" clId="{272B8FC1-575B-2D42-988B-7A0BE7D5428E}" dt="2020-06-12T11:58:34.546" v="78" actId="478"/>
            <ac:spMkLst>
              <pc:docMk/>
              <pc:sldMasterMk cId="1206996952" sldId="2147484051"/>
              <pc:sldLayoutMk cId="2351299355" sldId="2147484059"/>
              <ac:spMk id="7" creationId="{CC7714CD-C9C9-CB4C-B790-B7E748118AF8}"/>
            </ac:spMkLst>
          </pc:spChg>
          <pc:spChg chg="del">
            <ac:chgData name="Foppa, Pedro" userId="78b15ebb-14ab-45f0-97b3-f50a9b67ce6d" providerId="ADAL" clId="{272B8FC1-575B-2D42-988B-7A0BE7D5428E}" dt="2020-06-12T11:58:32.924" v="76" actId="478"/>
            <ac:spMkLst>
              <pc:docMk/>
              <pc:sldMasterMk cId="1206996952" sldId="2147484051"/>
              <pc:sldLayoutMk cId="2351299355" sldId="2147484059"/>
              <ac:spMk id="9" creationId="{5F8B76A1-3AF5-674D-99FD-98684B3ADE81}"/>
            </ac:spMkLst>
          </pc:spChg>
          <pc:spChg chg="add mod">
            <ac:chgData name="Foppa, Pedro" userId="78b15ebb-14ab-45f0-97b3-f50a9b67ce6d" providerId="ADAL" clId="{272B8FC1-575B-2D42-988B-7A0BE7D5428E}" dt="2020-06-12T11:55:23.430" v="49"/>
            <ac:spMkLst>
              <pc:docMk/>
              <pc:sldMasterMk cId="1206996952" sldId="2147484051"/>
              <pc:sldLayoutMk cId="2351299355" sldId="2147484059"/>
              <ac:spMk id="14" creationId="{0BD8E43D-3E77-6E4C-BCC2-BFBE17E5A5B5}"/>
            </ac:spMkLst>
          </pc:spChg>
          <pc:spChg chg="add mod">
            <ac:chgData name="Foppa, Pedro" userId="78b15ebb-14ab-45f0-97b3-f50a9b67ce6d" providerId="ADAL" clId="{272B8FC1-575B-2D42-988B-7A0BE7D5428E}" dt="2020-06-12T11:58:35.378" v="79"/>
            <ac:spMkLst>
              <pc:docMk/>
              <pc:sldMasterMk cId="1206996952" sldId="2147484051"/>
              <pc:sldLayoutMk cId="2351299355" sldId="2147484059"/>
              <ac:spMk id="14" creationId="{66A49413-34FB-294F-9385-85A11FA317CA}"/>
            </ac:spMkLst>
          </pc:spChg>
          <pc:spChg chg="add mod">
            <ac:chgData name="Foppa, Pedro" userId="78b15ebb-14ab-45f0-97b3-f50a9b67ce6d" providerId="ADAL" clId="{272B8FC1-575B-2D42-988B-7A0BE7D5428E}" dt="2020-06-12T11:58:35.378" v="79"/>
            <ac:spMkLst>
              <pc:docMk/>
              <pc:sldMasterMk cId="1206996952" sldId="2147484051"/>
              <pc:sldLayoutMk cId="2351299355" sldId="2147484059"/>
              <ac:spMk id="15" creationId="{F4F1BC14-DBE6-B346-AC8F-414C9E832986}"/>
            </ac:spMkLst>
          </pc:spChg>
          <pc:spChg chg="mod">
            <ac:chgData name="Foppa, Pedro" userId="78b15ebb-14ab-45f0-97b3-f50a9b67ce6d" providerId="ADAL" clId="{272B8FC1-575B-2D42-988B-7A0BE7D5428E}" dt="2020-06-12T11:55:23.430" v="49"/>
            <ac:spMkLst>
              <pc:docMk/>
              <pc:sldMasterMk cId="1206996952" sldId="2147484051"/>
              <pc:sldLayoutMk cId="2351299355" sldId="2147484059"/>
              <ac:spMk id="16" creationId="{841B32A4-82C4-314A-92D1-9563809FF6AE}"/>
            </ac:spMkLst>
          </pc:spChg>
          <pc:spChg chg="mod">
            <ac:chgData name="Foppa, Pedro" userId="78b15ebb-14ab-45f0-97b3-f50a9b67ce6d" providerId="ADAL" clId="{272B8FC1-575B-2D42-988B-7A0BE7D5428E}" dt="2020-06-12T11:55:23.430" v="49"/>
            <ac:spMkLst>
              <pc:docMk/>
              <pc:sldMasterMk cId="1206996952" sldId="2147484051"/>
              <pc:sldLayoutMk cId="2351299355" sldId="2147484059"/>
              <ac:spMk id="17" creationId="{B569E941-EEB3-8B4F-A16B-03AC581E4167}"/>
            </ac:spMkLst>
          </pc:spChg>
          <pc:spChg chg="mod">
            <ac:chgData name="Foppa, Pedro" userId="78b15ebb-14ab-45f0-97b3-f50a9b67ce6d" providerId="ADAL" clId="{272B8FC1-575B-2D42-988B-7A0BE7D5428E}" dt="2020-06-12T11:58:35.378" v="79"/>
            <ac:spMkLst>
              <pc:docMk/>
              <pc:sldMasterMk cId="1206996952" sldId="2147484051"/>
              <pc:sldLayoutMk cId="2351299355" sldId="2147484059"/>
              <ac:spMk id="17" creationId="{D3846F94-F95D-E542-813C-308A64057545}"/>
            </ac:spMkLst>
          </pc:spChg>
          <pc:spChg chg="mod">
            <ac:chgData name="Foppa, Pedro" userId="78b15ebb-14ab-45f0-97b3-f50a9b67ce6d" providerId="ADAL" clId="{272B8FC1-575B-2D42-988B-7A0BE7D5428E}" dt="2020-06-12T11:58:35.378" v="79"/>
            <ac:spMkLst>
              <pc:docMk/>
              <pc:sldMasterMk cId="1206996952" sldId="2147484051"/>
              <pc:sldLayoutMk cId="2351299355" sldId="2147484059"/>
              <ac:spMk id="18" creationId="{29FDA10F-2226-AB49-96BA-AD7CB08A2205}"/>
            </ac:spMkLst>
          </pc:spChg>
          <pc:spChg chg="mod">
            <ac:chgData name="Foppa, Pedro" userId="78b15ebb-14ab-45f0-97b3-f50a9b67ce6d" providerId="ADAL" clId="{272B8FC1-575B-2D42-988B-7A0BE7D5428E}" dt="2020-06-12T11:55:23.430" v="49"/>
            <ac:spMkLst>
              <pc:docMk/>
              <pc:sldMasterMk cId="1206996952" sldId="2147484051"/>
              <pc:sldLayoutMk cId="2351299355" sldId="2147484059"/>
              <ac:spMk id="18" creationId="{C6296095-20F2-AF40-9A65-8F3A4A262667}"/>
            </ac:spMkLst>
          </pc:spChg>
          <pc:spChg chg="mod">
            <ac:chgData name="Foppa, Pedro" userId="78b15ebb-14ab-45f0-97b3-f50a9b67ce6d" providerId="ADAL" clId="{272B8FC1-575B-2D42-988B-7A0BE7D5428E}" dt="2020-06-12T11:58:35.378" v="79"/>
            <ac:spMkLst>
              <pc:docMk/>
              <pc:sldMasterMk cId="1206996952" sldId="2147484051"/>
              <pc:sldLayoutMk cId="2351299355" sldId="2147484059"/>
              <ac:spMk id="19" creationId="{7601E4C4-72EA-2442-8F9F-1EE749DA9F05}"/>
            </ac:spMkLst>
          </pc:spChg>
          <pc:spChg chg="add mod">
            <ac:chgData name="Foppa, Pedro" userId="78b15ebb-14ab-45f0-97b3-f50a9b67ce6d" providerId="ADAL" clId="{272B8FC1-575B-2D42-988B-7A0BE7D5428E}" dt="2020-06-12T11:55:23.430" v="49"/>
            <ac:spMkLst>
              <pc:docMk/>
              <pc:sldMasterMk cId="1206996952" sldId="2147484051"/>
              <pc:sldLayoutMk cId="2351299355" sldId="2147484059"/>
              <ac:spMk id="19" creationId="{B4772DE8-6BFA-D542-B0C6-99CBC6ADFBEC}"/>
            </ac:spMkLst>
          </pc:spChg>
          <pc:spChg chg="add mod">
            <ac:chgData name="Foppa, Pedro" userId="78b15ebb-14ab-45f0-97b3-f50a9b67ce6d" providerId="ADAL" clId="{272B8FC1-575B-2D42-988B-7A0BE7D5428E}" dt="2020-06-12T11:58:35.378" v="79"/>
            <ac:spMkLst>
              <pc:docMk/>
              <pc:sldMasterMk cId="1206996952" sldId="2147484051"/>
              <pc:sldLayoutMk cId="2351299355" sldId="2147484059"/>
              <ac:spMk id="20" creationId="{B60B37D9-EC58-EB49-93DF-CAF1B8EB68E6}"/>
            </ac:spMkLst>
          </pc:spChg>
          <pc:spChg chg="add mod">
            <ac:chgData name="Foppa, Pedro" userId="78b15ebb-14ab-45f0-97b3-f50a9b67ce6d" providerId="ADAL" clId="{272B8FC1-575B-2D42-988B-7A0BE7D5428E}" dt="2020-06-12T11:55:23.430" v="49"/>
            <ac:spMkLst>
              <pc:docMk/>
              <pc:sldMasterMk cId="1206996952" sldId="2147484051"/>
              <pc:sldLayoutMk cId="2351299355" sldId="2147484059"/>
              <ac:spMk id="20" creationId="{DDF917B0-AA88-1D4E-BD28-96C1D351BD65}"/>
            </ac:spMkLst>
          </pc:spChg>
          <pc:spChg chg="add mod">
            <ac:chgData name="Foppa, Pedro" userId="78b15ebb-14ab-45f0-97b3-f50a9b67ce6d" providerId="ADAL" clId="{272B8FC1-575B-2D42-988B-7A0BE7D5428E}" dt="2020-06-12T11:58:35.378" v="79"/>
            <ac:spMkLst>
              <pc:docMk/>
              <pc:sldMasterMk cId="1206996952" sldId="2147484051"/>
              <pc:sldLayoutMk cId="2351299355" sldId="2147484059"/>
              <ac:spMk id="21" creationId="{76D1C9C3-F427-314F-B186-F33DCA498107}"/>
            </ac:spMkLst>
          </pc:spChg>
          <pc:grpChg chg="del">
            <ac:chgData name="Foppa, Pedro" userId="78b15ebb-14ab-45f0-97b3-f50a9b67ce6d" providerId="ADAL" clId="{272B8FC1-575B-2D42-988B-7A0BE7D5428E}" dt="2020-06-12T11:58:33.598" v="77" actId="478"/>
            <ac:grpSpMkLst>
              <pc:docMk/>
              <pc:sldMasterMk cId="1206996952" sldId="2147484051"/>
              <pc:sldLayoutMk cId="2351299355" sldId="2147484059"/>
              <ac:grpSpMk id="10" creationId="{5EE389DE-5621-AA41-B7DE-B88EA78FF829}"/>
            </ac:grpSpMkLst>
          </pc:grpChg>
          <pc:grpChg chg="add mod">
            <ac:chgData name="Foppa, Pedro" userId="78b15ebb-14ab-45f0-97b3-f50a9b67ce6d" providerId="ADAL" clId="{272B8FC1-575B-2D42-988B-7A0BE7D5428E}" dt="2020-06-12T11:55:23.430" v="49"/>
            <ac:grpSpMkLst>
              <pc:docMk/>
              <pc:sldMasterMk cId="1206996952" sldId="2147484051"/>
              <pc:sldLayoutMk cId="2351299355" sldId="2147484059"/>
              <ac:grpSpMk id="15" creationId="{0CD1792A-79AA-D343-8E72-556EBE919588}"/>
            </ac:grpSpMkLst>
          </pc:grpChg>
          <pc:grpChg chg="add mod">
            <ac:chgData name="Foppa, Pedro" userId="78b15ebb-14ab-45f0-97b3-f50a9b67ce6d" providerId="ADAL" clId="{272B8FC1-575B-2D42-988B-7A0BE7D5428E}" dt="2020-06-12T11:58:35.378" v="79"/>
            <ac:grpSpMkLst>
              <pc:docMk/>
              <pc:sldMasterMk cId="1206996952" sldId="2147484051"/>
              <pc:sldLayoutMk cId="2351299355" sldId="2147484059"/>
              <ac:grpSpMk id="16" creationId="{B1DD9F8D-3F97-3C4C-90B2-58128F954DC0}"/>
            </ac:grpSpMkLst>
          </pc:grpChg>
        </pc:sldLayoutChg>
        <pc:sldLayoutChg chg="addSp delSp modSp">
          <pc:chgData name="Foppa, Pedro" userId="78b15ebb-14ab-45f0-97b3-f50a9b67ce6d" providerId="ADAL" clId="{272B8FC1-575B-2D42-988B-7A0BE7D5428E}" dt="2020-06-12T11:58:22.981" v="71"/>
          <pc:sldLayoutMkLst>
            <pc:docMk/>
            <pc:sldMasterMk cId="1206996952" sldId="2147484051"/>
            <pc:sldLayoutMk cId="2649488594" sldId="2147484304"/>
          </pc:sldLayoutMkLst>
          <pc:spChg chg="del">
            <ac:chgData name="Foppa, Pedro" userId="78b15ebb-14ab-45f0-97b3-f50a9b67ce6d" providerId="ADAL" clId="{272B8FC1-575B-2D42-988B-7A0BE7D5428E}" dt="2020-06-12T11:58:22.008" v="70" actId="478"/>
            <ac:spMkLst>
              <pc:docMk/>
              <pc:sldMasterMk cId="1206996952" sldId="2147484051"/>
              <pc:sldLayoutMk cId="2649488594" sldId="2147484304"/>
              <ac:spMk id="7" creationId="{00000000-0000-0000-0000-000000000000}"/>
            </ac:spMkLst>
          </pc:spChg>
          <pc:spChg chg="add mod">
            <ac:chgData name="Foppa, Pedro" userId="78b15ebb-14ab-45f0-97b3-f50a9b67ce6d" providerId="ADAL" clId="{272B8FC1-575B-2D42-988B-7A0BE7D5428E}" dt="2020-06-12T11:55:14.239" v="43"/>
            <ac:spMkLst>
              <pc:docMk/>
              <pc:sldMasterMk cId="1206996952" sldId="2147484051"/>
              <pc:sldLayoutMk cId="2649488594" sldId="2147484304"/>
              <ac:spMk id="10" creationId="{0C6996A3-8D2D-1843-BFF0-A14518EFBCC3}"/>
            </ac:spMkLst>
          </pc:spChg>
          <pc:spChg chg="add mod">
            <ac:chgData name="Foppa, Pedro" userId="78b15ebb-14ab-45f0-97b3-f50a9b67ce6d" providerId="ADAL" clId="{272B8FC1-575B-2D42-988B-7A0BE7D5428E}" dt="2020-06-12T11:58:22.981" v="71"/>
            <ac:spMkLst>
              <pc:docMk/>
              <pc:sldMasterMk cId="1206996952" sldId="2147484051"/>
              <pc:sldLayoutMk cId="2649488594" sldId="2147484304"/>
              <ac:spMk id="10" creationId="{262C4C1E-84C8-CF4F-9833-9160814DB25F}"/>
            </ac:spMkLst>
          </pc:spChg>
          <pc:spChg chg="add mod">
            <ac:chgData name="Foppa, Pedro" userId="78b15ebb-14ab-45f0-97b3-f50a9b67ce6d" providerId="ADAL" clId="{272B8FC1-575B-2D42-988B-7A0BE7D5428E}" dt="2020-06-12T11:58:22.981" v="71"/>
            <ac:spMkLst>
              <pc:docMk/>
              <pc:sldMasterMk cId="1206996952" sldId="2147484051"/>
              <pc:sldLayoutMk cId="2649488594" sldId="2147484304"/>
              <ac:spMk id="11" creationId="{4019CC32-985F-3D43-8D57-815C3B52A637}"/>
            </ac:spMkLst>
          </pc:spChg>
          <pc:spChg chg="mod">
            <ac:chgData name="Foppa, Pedro" userId="78b15ebb-14ab-45f0-97b3-f50a9b67ce6d" providerId="ADAL" clId="{272B8FC1-575B-2D42-988B-7A0BE7D5428E}" dt="2020-06-12T11:55:14.239" v="43"/>
            <ac:spMkLst>
              <pc:docMk/>
              <pc:sldMasterMk cId="1206996952" sldId="2147484051"/>
              <pc:sldLayoutMk cId="2649488594" sldId="2147484304"/>
              <ac:spMk id="12" creationId="{ADADE36F-C5C9-CA45-9CA2-7FE002DF0B2D}"/>
            </ac:spMkLst>
          </pc:spChg>
          <pc:spChg chg="mod">
            <ac:chgData name="Foppa, Pedro" userId="78b15ebb-14ab-45f0-97b3-f50a9b67ce6d" providerId="ADAL" clId="{272B8FC1-575B-2D42-988B-7A0BE7D5428E}" dt="2020-06-12T11:58:22.981" v="71"/>
            <ac:spMkLst>
              <pc:docMk/>
              <pc:sldMasterMk cId="1206996952" sldId="2147484051"/>
              <pc:sldLayoutMk cId="2649488594" sldId="2147484304"/>
              <ac:spMk id="13" creationId="{A6BA2086-2BAE-7A46-B142-B9A703147CCF}"/>
            </ac:spMkLst>
          </pc:spChg>
          <pc:spChg chg="mod">
            <ac:chgData name="Foppa, Pedro" userId="78b15ebb-14ab-45f0-97b3-f50a9b67ce6d" providerId="ADAL" clId="{272B8FC1-575B-2D42-988B-7A0BE7D5428E}" dt="2020-06-12T11:55:14.239" v="43"/>
            <ac:spMkLst>
              <pc:docMk/>
              <pc:sldMasterMk cId="1206996952" sldId="2147484051"/>
              <pc:sldLayoutMk cId="2649488594" sldId="2147484304"/>
              <ac:spMk id="13" creationId="{E1EBC2A3-07F1-BD48-92B7-8D00D2545EA6}"/>
            </ac:spMkLst>
          </pc:spChg>
          <pc:spChg chg="mod">
            <ac:chgData name="Foppa, Pedro" userId="78b15ebb-14ab-45f0-97b3-f50a9b67ce6d" providerId="ADAL" clId="{272B8FC1-575B-2D42-988B-7A0BE7D5428E}" dt="2020-06-12T11:55:14.239" v="43"/>
            <ac:spMkLst>
              <pc:docMk/>
              <pc:sldMasterMk cId="1206996952" sldId="2147484051"/>
              <pc:sldLayoutMk cId="2649488594" sldId="2147484304"/>
              <ac:spMk id="14" creationId="{74801A32-7751-EF49-8585-AD145B6B8BB0}"/>
            </ac:spMkLst>
          </pc:spChg>
          <pc:spChg chg="mod">
            <ac:chgData name="Foppa, Pedro" userId="78b15ebb-14ab-45f0-97b3-f50a9b67ce6d" providerId="ADAL" clId="{272B8FC1-575B-2D42-988B-7A0BE7D5428E}" dt="2020-06-12T11:58:22.981" v="71"/>
            <ac:spMkLst>
              <pc:docMk/>
              <pc:sldMasterMk cId="1206996952" sldId="2147484051"/>
              <pc:sldLayoutMk cId="2649488594" sldId="2147484304"/>
              <ac:spMk id="14" creationId="{D6597FBC-880F-6449-915C-7086CF5708CE}"/>
            </ac:spMkLst>
          </pc:spChg>
          <pc:spChg chg="add mod">
            <ac:chgData name="Foppa, Pedro" userId="78b15ebb-14ab-45f0-97b3-f50a9b67ce6d" providerId="ADAL" clId="{272B8FC1-575B-2D42-988B-7A0BE7D5428E}" dt="2020-06-12T11:55:14.239" v="43"/>
            <ac:spMkLst>
              <pc:docMk/>
              <pc:sldMasterMk cId="1206996952" sldId="2147484051"/>
              <pc:sldLayoutMk cId="2649488594" sldId="2147484304"/>
              <ac:spMk id="15" creationId="{C44C7ADD-7057-CF49-8A87-9A181FBA6105}"/>
            </ac:spMkLst>
          </pc:spChg>
          <pc:spChg chg="mod">
            <ac:chgData name="Foppa, Pedro" userId="78b15ebb-14ab-45f0-97b3-f50a9b67ce6d" providerId="ADAL" clId="{272B8FC1-575B-2D42-988B-7A0BE7D5428E}" dt="2020-06-12T11:58:22.981" v="71"/>
            <ac:spMkLst>
              <pc:docMk/>
              <pc:sldMasterMk cId="1206996952" sldId="2147484051"/>
              <pc:sldLayoutMk cId="2649488594" sldId="2147484304"/>
              <ac:spMk id="15" creationId="{EFDBD310-56CB-A44B-B734-154F9BBF954B}"/>
            </ac:spMkLst>
          </pc:spChg>
          <pc:spChg chg="del">
            <ac:chgData name="Foppa, Pedro" userId="78b15ebb-14ab-45f0-97b3-f50a9b67ce6d" providerId="ADAL" clId="{272B8FC1-575B-2D42-988B-7A0BE7D5428E}" dt="2020-06-12T11:58:19.675" v="68" actId="478"/>
            <ac:spMkLst>
              <pc:docMk/>
              <pc:sldMasterMk cId="1206996952" sldId="2147484051"/>
              <pc:sldLayoutMk cId="2649488594" sldId="2147484304"/>
              <ac:spMk id="16" creationId="{EBBB6D40-B4C9-8B4A-B2A6-126F64906376}"/>
            </ac:spMkLst>
          </pc:spChg>
          <pc:spChg chg="add mod">
            <ac:chgData name="Foppa, Pedro" userId="78b15ebb-14ab-45f0-97b3-f50a9b67ce6d" providerId="ADAL" clId="{272B8FC1-575B-2D42-988B-7A0BE7D5428E}" dt="2020-06-12T11:58:22.981" v="71"/>
            <ac:spMkLst>
              <pc:docMk/>
              <pc:sldMasterMk cId="1206996952" sldId="2147484051"/>
              <pc:sldLayoutMk cId="2649488594" sldId="2147484304"/>
              <ac:spMk id="17" creationId="{34A6CBDB-DD12-E04B-936B-30E37DB75CBE}"/>
            </ac:spMkLst>
          </pc:spChg>
          <pc:spChg chg="add mod">
            <ac:chgData name="Foppa, Pedro" userId="78b15ebb-14ab-45f0-97b3-f50a9b67ce6d" providerId="ADAL" clId="{272B8FC1-575B-2D42-988B-7A0BE7D5428E}" dt="2020-06-12T11:55:14.239" v="43"/>
            <ac:spMkLst>
              <pc:docMk/>
              <pc:sldMasterMk cId="1206996952" sldId="2147484051"/>
              <pc:sldLayoutMk cId="2649488594" sldId="2147484304"/>
              <ac:spMk id="17" creationId="{3DFD7C7B-9C76-0F46-A763-889CF4CA191A}"/>
            </ac:spMkLst>
          </pc:spChg>
          <pc:spChg chg="add mod">
            <ac:chgData name="Foppa, Pedro" userId="78b15ebb-14ab-45f0-97b3-f50a9b67ce6d" providerId="ADAL" clId="{272B8FC1-575B-2D42-988B-7A0BE7D5428E}" dt="2020-06-12T11:58:22.981" v="71"/>
            <ac:spMkLst>
              <pc:docMk/>
              <pc:sldMasterMk cId="1206996952" sldId="2147484051"/>
              <pc:sldLayoutMk cId="2649488594" sldId="2147484304"/>
              <ac:spMk id="18" creationId="{30AB1FE5-5322-E346-A736-E5C08B5B149F}"/>
            </ac:spMkLst>
          </pc:spChg>
          <pc:grpChg chg="add mod">
            <ac:chgData name="Foppa, Pedro" userId="78b15ebb-14ab-45f0-97b3-f50a9b67ce6d" providerId="ADAL" clId="{272B8FC1-575B-2D42-988B-7A0BE7D5428E}" dt="2020-06-12T11:55:14.239" v="43"/>
            <ac:grpSpMkLst>
              <pc:docMk/>
              <pc:sldMasterMk cId="1206996952" sldId="2147484051"/>
              <pc:sldLayoutMk cId="2649488594" sldId="2147484304"/>
              <ac:grpSpMk id="11" creationId="{73D1FF2F-5398-2947-A4BC-04460AAE8E50}"/>
            </ac:grpSpMkLst>
          </pc:grpChg>
          <pc:grpChg chg="add mod">
            <ac:chgData name="Foppa, Pedro" userId="78b15ebb-14ab-45f0-97b3-f50a9b67ce6d" providerId="ADAL" clId="{272B8FC1-575B-2D42-988B-7A0BE7D5428E}" dt="2020-06-12T11:58:22.981" v="71"/>
            <ac:grpSpMkLst>
              <pc:docMk/>
              <pc:sldMasterMk cId="1206996952" sldId="2147484051"/>
              <pc:sldLayoutMk cId="2649488594" sldId="2147484304"/>
              <ac:grpSpMk id="12" creationId="{372B221F-0239-A34A-ADF5-8990E5295F7C}"/>
            </ac:grpSpMkLst>
          </pc:grpChg>
          <pc:grpChg chg="del">
            <ac:chgData name="Foppa, Pedro" userId="78b15ebb-14ab-45f0-97b3-f50a9b67ce6d" providerId="ADAL" clId="{272B8FC1-575B-2D42-988B-7A0BE7D5428E}" dt="2020-06-12T11:58:20.341" v="69" actId="478"/>
            <ac:grpSpMkLst>
              <pc:docMk/>
              <pc:sldMasterMk cId="1206996952" sldId="2147484051"/>
              <pc:sldLayoutMk cId="2649488594" sldId="2147484304"/>
              <ac:grpSpMk id="24" creationId="{00000000-0000-0000-0000-000000000000}"/>
            </ac:grpSpMkLst>
          </pc:grpChg>
        </pc:sldLayoutChg>
        <pc:sldLayoutChg chg="addSp delSp modSp">
          <pc:chgData name="Foppa, Pedro" userId="78b15ebb-14ab-45f0-97b3-f50a9b67ce6d" providerId="ADAL" clId="{272B8FC1-575B-2D42-988B-7A0BE7D5428E}" dt="2020-06-30T14:26:04.186" v="193" actId="207"/>
          <pc:sldLayoutMkLst>
            <pc:docMk/>
            <pc:sldMasterMk cId="1206996952" sldId="2147484051"/>
            <pc:sldLayoutMk cId="756984059" sldId="2147484411"/>
          </pc:sldLayoutMkLst>
          <pc:spChg chg="del">
            <ac:chgData name="Foppa, Pedro" userId="78b15ebb-14ab-45f0-97b3-f50a9b67ce6d" providerId="ADAL" clId="{272B8FC1-575B-2D42-988B-7A0BE7D5428E}" dt="2020-06-30T14:25:59.319" v="191" actId="478"/>
            <ac:spMkLst>
              <pc:docMk/>
              <pc:sldMasterMk cId="1206996952" sldId="2147484051"/>
              <pc:sldLayoutMk cId="756984059" sldId="2147484411"/>
              <ac:spMk id="5" creationId="{00000000-0000-0000-0000-000000000000}"/>
            </ac:spMkLst>
          </pc:spChg>
          <pc:spChg chg="add mod">
            <ac:chgData name="Foppa, Pedro" userId="78b15ebb-14ab-45f0-97b3-f50a9b67ce6d" providerId="ADAL" clId="{272B8FC1-575B-2D42-988B-7A0BE7D5428E}" dt="2020-06-30T14:26:04.186" v="193" actId="207"/>
            <ac:spMkLst>
              <pc:docMk/>
              <pc:sldMasterMk cId="1206996952" sldId="2147484051"/>
              <pc:sldLayoutMk cId="756984059" sldId="2147484411"/>
              <ac:spMk id="6" creationId="{91EB17D6-1862-9E4C-AC48-E047218919E4}"/>
            </ac:spMkLst>
          </pc:spChg>
        </pc:sldLayoutChg>
        <pc:sldLayoutChg chg="addSp delSp modSp">
          <pc:chgData name="Foppa, Pedro" userId="78b15ebb-14ab-45f0-97b3-f50a9b67ce6d" providerId="ADAL" clId="{272B8FC1-575B-2D42-988B-7A0BE7D5428E}" dt="2020-06-16T10:17:54.069" v="169"/>
          <pc:sldLayoutMkLst>
            <pc:docMk/>
            <pc:sldMasterMk cId="1206996952" sldId="2147484051"/>
            <pc:sldLayoutMk cId="3232804369" sldId="2147484440"/>
          </pc:sldLayoutMkLst>
          <pc:spChg chg="del">
            <ac:chgData name="Foppa, Pedro" userId="78b15ebb-14ab-45f0-97b3-f50a9b67ce6d" providerId="ADAL" clId="{272B8FC1-575B-2D42-988B-7A0BE7D5428E}" dt="2020-06-16T10:17:52.092" v="167" actId="478"/>
            <ac:spMkLst>
              <pc:docMk/>
              <pc:sldMasterMk cId="1206996952" sldId="2147484051"/>
              <pc:sldLayoutMk cId="3232804369" sldId="2147484440"/>
              <ac:spMk id="14" creationId="{089E1852-C4DE-5E41-98DD-018EA1E08921}"/>
            </ac:spMkLst>
          </pc:spChg>
          <pc:spChg chg="del">
            <ac:chgData name="Foppa, Pedro" userId="78b15ebb-14ab-45f0-97b3-f50a9b67ce6d" providerId="ADAL" clId="{272B8FC1-575B-2D42-988B-7A0BE7D5428E}" dt="2020-06-16T10:17:53.134" v="168" actId="478"/>
            <ac:spMkLst>
              <pc:docMk/>
              <pc:sldMasterMk cId="1206996952" sldId="2147484051"/>
              <pc:sldLayoutMk cId="3232804369" sldId="2147484440"/>
              <ac:spMk id="15" creationId="{FB262302-7D3A-5C4A-A3A5-2E73E56962BC}"/>
            </ac:spMkLst>
          </pc:spChg>
          <pc:spChg chg="add mod">
            <ac:chgData name="Foppa, Pedro" userId="78b15ebb-14ab-45f0-97b3-f50a9b67ce6d" providerId="ADAL" clId="{272B8FC1-575B-2D42-988B-7A0BE7D5428E}" dt="2020-06-16T10:17:54.069" v="169"/>
            <ac:spMkLst>
              <pc:docMk/>
              <pc:sldMasterMk cId="1206996952" sldId="2147484051"/>
              <pc:sldLayoutMk cId="3232804369" sldId="2147484440"/>
              <ac:spMk id="16" creationId="{905EFDB8-62A8-1D46-96B4-E5F639C36E41}"/>
            </ac:spMkLst>
          </pc:spChg>
          <pc:spChg chg="add mod">
            <ac:chgData name="Foppa, Pedro" userId="78b15ebb-14ab-45f0-97b3-f50a9b67ce6d" providerId="ADAL" clId="{272B8FC1-575B-2D42-988B-7A0BE7D5428E}" dt="2020-06-16T10:17:54.069" v="169"/>
            <ac:spMkLst>
              <pc:docMk/>
              <pc:sldMasterMk cId="1206996952" sldId="2147484051"/>
              <pc:sldLayoutMk cId="3232804369" sldId="2147484440"/>
              <ac:spMk id="17" creationId="{8FA4B37A-A84E-A740-AFC5-4BCCDF9E8FD7}"/>
            </ac:spMkLst>
          </pc:spChg>
        </pc:sldLayoutChg>
        <pc:sldLayoutChg chg="addSp delSp modSp">
          <pc:chgData name="Foppa, Pedro" userId="78b15ebb-14ab-45f0-97b3-f50a9b67ce6d" providerId="ADAL" clId="{272B8FC1-575B-2D42-988B-7A0BE7D5428E}" dt="2020-06-16T10:17:58.658" v="172"/>
          <pc:sldLayoutMkLst>
            <pc:docMk/>
            <pc:sldMasterMk cId="1206996952" sldId="2147484051"/>
            <pc:sldLayoutMk cId="2742040086" sldId="2147484441"/>
          </pc:sldLayoutMkLst>
          <pc:spChg chg="del">
            <ac:chgData name="Foppa, Pedro" userId="78b15ebb-14ab-45f0-97b3-f50a9b67ce6d" providerId="ADAL" clId="{272B8FC1-575B-2D42-988B-7A0BE7D5428E}" dt="2020-06-16T10:17:56.676" v="170" actId="478"/>
            <ac:spMkLst>
              <pc:docMk/>
              <pc:sldMasterMk cId="1206996952" sldId="2147484051"/>
              <pc:sldLayoutMk cId="2742040086" sldId="2147484441"/>
              <ac:spMk id="14" creationId="{FD83CFD2-3E05-214C-9BC1-C2B041F62EBE}"/>
            </ac:spMkLst>
          </pc:spChg>
          <pc:spChg chg="del">
            <ac:chgData name="Foppa, Pedro" userId="78b15ebb-14ab-45f0-97b3-f50a9b67ce6d" providerId="ADAL" clId="{272B8FC1-575B-2D42-988B-7A0BE7D5428E}" dt="2020-06-16T10:17:57.517" v="171" actId="478"/>
            <ac:spMkLst>
              <pc:docMk/>
              <pc:sldMasterMk cId="1206996952" sldId="2147484051"/>
              <pc:sldLayoutMk cId="2742040086" sldId="2147484441"/>
              <ac:spMk id="15" creationId="{0A895C67-5025-5643-89AF-3ED2D00591C2}"/>
            </ac:spMkLst>
          </pc:spChg>
          <pc:spChg chg="add mod">
            <ac:chgData name="Foppa, Pedro" userId="78b15ebb-14ab-45f0-97b3-f50a9b67ce6d" providerId="ADAL" clId="{272B8FC1-575B-2D42-988B-7A0BE7D5428E}" dt="2020-06-16T10:17:58.658" v="172"/>
            <ac:spMkLst>
              <pc:docMk/>
              <pc:sldMasterMk cId="1206996952" sldId="2147484051"/>
              <pc:sldLayoutMk cId="2742040086" sldId="2147484441"/>
              <ac:spMk id="16" creationId="{4D17428E-ED5B-4447-BB59-326A3A184A4C}"/>
            </ac:spMkLst>
          </pc:spChg>
          <pc:spChg chg="add mod">
            <ac:chgData name="Foppa, Pedro" userId="78b15ebb-14ab-45f0-97b3-f50a9b67ce6d" providerId="ADAL" clId="{272B8FC1-575B-2D42-988B-7A0BE7D5428E}" dt="2020-06-16T10:17:58.658" v="172"/>
            <ac:spMkLst>
              <pc:docMk/>
              <pc:sldMasterMk cId="1206996952" sldId="2147484051"/>
              <pc:sldLayoutMk cId="2742040086" sldId="2147484441"/>
              <ac:spMk id="17" creationId="{1D9D2D67-AD17-BB42-ACFF-EF7F88882EB7}"/>
            </ac:spMkLst>
          </pc:spChg>
        </pc:sldLayoutChg>
      </pc:sldMasterChg>
      <pc:sldMasterChg chg="modSldLayout">
        <pc:chgData name="Foppa, Pedro" userId="78b15ebb-14ab-45f0-97b3-f50a9b67ce6d" providerId="ADAL" clId="{272B8FC1-575B-2D42-988B-7A0BE7D5428E}" dt="2020-07-06T13:07:17.892" v="203" actId="404"/>
        <pc:sldMasterMkLst>
          <pc:docMk/>
          <pc:sldMasterMk cId="3857744936" sldId="2147484138"/>
        </pc:sldMasterMkLst>
        <pc:sldLayoutChg chg="modSp">
          <pc:chgData name="Foppa, Pedro" userId="78b15ebb-14ab-45f0-97b3-f50a9b67ce6d" providerId="ADAL" clId="{272B8FC1-575B-2D42-988B-7A0BE7D5428E}" dt="2020-07-06T13:06:53.691" v="196" actId="404"/>
          <pc:sldLayoutMkLst>
            <pc:docMk/>
            <pc:sldMasterMk cId="3857744936" sldId="2147484138"/>
            <pc:sldLayoutMk cId="2529662652" sldId="2147484204"/>
          </pc:sldLayoutMkLst>
          <pc:spChg chg="mod">
            <ac:chgData name="Foppa, Pedro" userId="78b15ebb-14ab-45f0-97b3-f50a9b67ce6d" providerId="ADAL" clId="{272B8FC1-575B-2D42-988B-7A0BE7D5428E}" dt="2020-07-06T13:06:53.691" v="196" actId="404"/>
            <ac:spMkLst>
              <pc:docMk/>
              <pc:sldMasterMk cId="3857744936" sldId="2147484138"/>
              <pc:sldLayoutMk cId="2529662652" sldId="2147484204"/>
              <ac:spMk id="5" creationId="{00000000-0000-0000-0000-000000000000}"/>
            </ac:spMkLst>
          </pc:spChg>
        </pc:sldLayoutChg>
        <pc:sldLayoutChg chg="modSp">
          <pc:chgData name="Foppa, Pedro" userId="78b15ebb-14ab-45f0-97b3-f50a9b67ce6d" providerId="ADAL" clId="{272B8FC1-575B-2D42-988B-7A0BE7D5428E}" dt="2020-07-06T13:06:57.834" v="197" actId="404"/>
          <pc:sldLayoutMkLst>
            <pc:docMk/>
            <pc:sldMasterMk cId="3857744936" sldId="2147484138"/>
            <pc:sldLayoutMk cId="759301388" sldId="2147484205"/>
          </pc:sldLayoutMkLst>
          <pc:spChg chg="mod">
            <ac:chgData name="Foppa, Pedro" userId="78b15ebb-14ab-45f0-97b3-f50a9b67ce6d" providerId="ADAL" clId="{272B8FC1-575B-2D42-988B-7A0BE7D5428E}" dt="2020-07-06T13:06:57.834" v="197" actId="404"/>
            <ac:spMkLst>
              <pc:docMk/>
              <pc:sldMasterMk cId="3857744936" sldId="2147484138"/>
              <pc:sldLayoutMk cId="759301388" sldId="2147484205"/>
              <ac:spMk id="5" creationId="{503A14FE-D075-C54D-A7E3-E22DBF933384}"/>
            </ac:spMkLst>
          </pc:spChg>
        </pc:sldLayoutChg>
        <pc:sldLayoutChg chg="modSp">
          <pc:chgData name="Foppa, Pedro" userId="78b15ebb-14ab-45f0-97b3-f50a9b67ce6d" providerId="ADAL" clId="{272B8FC1-575B-2D42-988B-7A0BE7D5428E}" dt="2020-07-06T13:07:01.635" v="198" actId="404"/>
          <pc:sldLayoutMkLst>
            <pc:docMk/>
            <pc:sldMasterMk cId="3857744936" sldId="2147484138"/>
            <pc:sldLayoutMk cId="2297738643" sldId="2147484206"/>
          </pc:sldLayoutMkLst>
          <pc:spChg chg="mod">
            <ac:chgData name="Foppa, Pedro" userId="78b15ebb-14ab-45f0-97b3-f50a9b67ce6d" providerId="ADAL" clId="{272B8FC1-575B-2D42-988B-7A0BE7D5428E}" dt="2020-07-06T13:07:01.635" v="198" actId="404"/>
            <ac:spMkLst>
              <pc:docMk/>
              <pc:sldMasterMk cId="3857744936" sldId="2147484138"/>
              <pc:sldLayoutMk cId="2297738643" sldId="2147484206"/>
              <ac:spMk id="14" creationId="{92C408C0-1A1B-4D4D-B79A-2D37D6F3CB19}"/>
            </ac:spMkLst>
          </pc:spChg>
        </pc:sldLayoutChg>
        <pc:sldLayoutChg chg="modSp">
          <pc:chgData name="Foppa, Pedro" userId="78b15ebb-14ab-45f0-97b3-f50a9b67ce6d" providerId="ADAL" clId="{272B8FC1-575B-2D42-988B-7A0BE7D5428E}" dt="2020-07-06T13:07:04.047" v="199" actId="404"/>
          <pc:sldLayoutMkLst>
            <pc:docMk/>
            <pc:sldMasterMk cId="3857744936" sldId="2147484138"/>
            <pc:sldLayoutMk cId="4243739512" sldId="2147484207"/>
          </pc:sldLayoutMkLst>
          <pc:spChg chg="mod">
            <ac:chgData name="Foppa, Pedro" userId="78b15ebb-14ab-45f0-97b3-f50a9b67ce6d" providerId="ADAL" clId="{272B8FC1-575B-2D42-988B-7A0BE7D5428E}" dt="2020-07-06T13:07:04.047" v="199" actId="404"/>
            <ac:spMkLst>
              <pc:docMk/>
              <pc:sldMasterMk cId="3857744936" sldId="2147484138"/>
              <pc:sldLayoutMk cId="4243739512" sldId="2147484207"/>
              <ac:spMk id="11" creationId="{DC41670F-D9DB-3140-AAEA-4430FBF2D30A}"/>
            </ac:spMkLst>
          </pc:spChg>
        </pc:sldLayoutChg>
        <pc:sldLayoutChg chg="modSp">
          <pc:chgData name="Foppa, Pedro" userId="78b15ebb-14ab-45f0-97b3-f50a9b67ce6d" providerId="ADAL" clId="{272B8FC1-575B-2D42-988B-7A0BE7D5428E}" dt="2020-07-06T13:07:06.756" v="200" actId="404"/>
          <pc:sldLayoutMkLst>
            <pc:docMk/>
            <pc:sldMasterMk cId="3857744936" sldId="2147484138"/>
            <pc:sldLayoutMk cId="3667487760" sldId="2147484208"/>
          </pc:sldLayoutMkLst>
          <pc:spChg chg="mod">
            <ac:chgData name="Foppa, Pedro" userId="78b15ebb-14ab-45f0-97b3-f50a9b67ce6d" providerId="ADAL" clId="{272B8FC1-575B-2D42-988B-7A0BE7D5428E}" dt="2020-07-06T13:07:06.756" v="200" actId="404"/>
            <ac:spMkLst>
              <pc:docMk/>
              <pc:sldMasterMk cId="3857744936" sldId="2147484138"/>
              <pc:sldLayoutMk cId="3667487760" sldId="2147484208"/>
              <ac:spMk id="8" creationId="{FE1C86EE-79CD-A844-BC58-36532ABD5C56}"/>
            </ac:spMkLst>
          </pc:spChg>
        </pc:sldLayoutChg>
        <pc:sldLayoutChg chg="modSp">
          <pc:chgData name="Foppa, Pedro" userId="78b15ebb-14ab-45f0-97b3-f50a9b67ce6d" providerId="ADAL" clId="{272B8FC1-575B-2D42-988B-7A0BE7D5428E}" dt="2020-07-06T13:07:09.632" v="201" actId="404"/>
          <pc:sldLayoutMkLst>
            <pc:docMk/>
            <pc:sldMasterMk cId="3857744936" sldId="2147484138"/>
            <pc:sldLayoutMk cId="1386436423" sldId="2147484209"/>
          </pc:sldLayoutMkLst>
          <pc:spChg chg="mod">
            <ac:chgData name="Foppa, Pedro" userId="78b15ebb-14ab-45f0-97b3-f50a9b67ce6d" providerId="ADAL" clId="{272B8FC1-575B-2D42-988B-7A0BE7D5428E}" dt="2020-07-06T13:07:09.632" v="201" actId="404"/>
            <ac:spMkLst>
              <pc:docMk/>
              <pc:sldMasterMk cId="3857744936" sldId="2147484138"/>
              <pc:sldLayoutMk cId="1386436423" sldId="2147484209"/>
              <ac:spMk id="8" creationId="{BC6158FE-928A-7845-B66A-66F0FE0F7F9C}"/>
            </ac:spMkLst>
          </pc:spChg>
        </pc:sldLayoutChg>
        <pc:sldLayoutChg chg="modSp">
          <pc:chgData name="Foppa, Pedro" userId="78b15ebb-14ab-45f0-97b3-f50a9b67ce6d" providerId="ADAL" clId="{272B8FC1-575B-2D42-988B-7A0BE7D5428E}" dt="2020-07-06T13:07:12.968" v="202" actId="404"/>
          <pc:sldLayoutMkLst>
            <pc:docMk/>
            <pc:sldMasterMk cId="3857744936" sldId="2147484138"/>
            <pc:sldLayoutMk cId="860773480" sldId="2147484210"/>
          </pc:sldLayoutMkLst>
          <pc:spChg chg="mod">
            <ac:chgData name="Foppa, Pedro" userId="78b15ebb-14ab-45f0-97b3-f50a9b67ce6d" providerId="ADAL" clId="{272B8FC1-575B-2D42-988B-7A0BE7D5428E}" dt="2020-07-06T13:07:12.968" v="202" actId="404"/>
            <ac:spMkLst>
              <pc:docMk/>
              <pc:sldMasterMk cId="3857744936" sldId="2147484138"/>
              <pc:sldLayoutMk cId="860773480" sldId="2147484210"/>
              <ac:spMk id="8" creationId="{83FBF726-3A82-7143-ACCB-5046CC509D9D}"/>
            </ac:spMkLst>
          </pc:spChg>
        </pc:sldLayoutChg>
        <pc:sldLayoutChg chg="modSp">
          <pc:chgData name="Foppa, Pedro" userId="78b15ebb-14ab-45f0-97b3-f50a9b67ce6d" providerId="ADAL" clId="{272B8FC1-575B-2D42-988B-7A0BE7D5428E}" dt="2020-07-06T13:07:17.892" v="203" actId="404"/>
          <pc:sldLayoutMkLst>
            <pc:docMk/>
            <pc:sldMasterMk cId="3857744936" sldId="2147484138"/>
            <pc:sldLayoutMk cId="2342834896" sldId="2147484216"/>
          </pc:sldLayoutMkLst>
          <pc:spChg chg="mod">
            <ac:chgData name="Foppa, Pedro" userId="78b15ebb-14ab-45f0-97b3-f50a9b67ce6d" providerId="ADAL" clId="{272B8FC1-575B-2D42-988B-7A0BE7D5428E}" dt="2020-07-06T13:07:17.892" v="203" actId="404"/>
            <ac:spMkLst>
              <pc:docMk/>
              <pc:sldMasterMk cId="3857744936" sldId="2147484138"/>
              <pc:sldLayoutMk cId="2342834896" sldId="2147484216"/>
              <ac:spMk id="11" creationId="{0270B6DD-EFD0-B148-AC2D-17D9B4352A1A}"/>
            </ac:spMkLst>
          </pc:spChg>
        </pc:sldLayoutChg>
      </pc:sldMasterChg>
    </pc:docChg>
  </pc:docChgLst>
  <pc:docChgLst>
    <pc:chgData name="Foppa, Pedro" userId="78b15ebb-14ab-45f0-97b3-f50a9b67ce6d" providerId="ADAL" clId="{423C550B-CC57-7E4D-88B8-4D127BE51673}"/>
    <pc:docChg chg="undo redo custSel modSld modMainMaster">
      <pc:chgData name="Foppa, Pedro" userId="78b15ebb-14ab-45f0-97b3-f50a9b67ce6d" providerId="ADAL" clId="{423C550B-CC57-7E4D-88B8-4D127BE51673}" dt="2020-05-27T13:40:09.570" v="184" actId="20577"/>
      <pc:docMkLst>
        <pc:docMk/>
      </pc:docMkLst>
      <pc:sldChg chg="modSp">
        <pc:chgData name="Foppa, Pedro" userId="78b15ebb-14ab-45f0-97b3-f50a9b67ce6d" providerId="ADAL" clId="{423C550B-CC57-7E4D-88B8-4D127BE51673}" dt="2020-05-27T13:40:09.570" v="184" actId="20577"/>
        <pc:sldMkLst>
          <pc:docMk/>
          <pc:sldMk cId="1112600258" sldId="462"/>
        </pc:sldMkLst>
        <pc:spChg chg="mod">
          <ac:chgData name="Foppa, Pedro" userId="78b15ebb-14ab-45f0-97b3-f50a9b67ce6d" providerId="ADAL" clId="{423C550B-CC57-7E4D-88B8-4D127BE51673}" dt="2020-05-27T13:40:09.570" v="184" actId="20577"/>
          <ac:spMkLst>
            <pc:docMk/>
            <pc:sldMk cId="1112600258" sldId="462"/>
            <ac:spMk id="3" creationId="{00000000-0000-0000-0000-000000000000}"/>
          </ac:spMkLst>
        </pc:spChg>
      </pc:sldChg>
      <pc:sldChg chg="addSp delSp modSp">
        <pc:chgData name="Foppa, Pedro" userId="78b15ebb-14ab-45f0-97b3-f50a9b67ce6d" providerId="ADAL" clId="{423C550B-CC57-7E4D-88B8-4D127BE51673}" dt="2020-04-21T09:52:00.199" v="22"/>
        <pc:sldMkLst>
          <pc:docMk/>
          <pc:sldMk cId="1592991364" sldId="612"/>
        </pc:sldMkLst>
        <pc:spChg chg="add del mod">
          <ac:chgData name="Foppa, Pedro" userId="78b15ebb-14ab-45f0-97b3-f50a9b67ce6d" providerId="ADAL" clId="{423C550B-CC57-7E4D-88B8-4D127BE51673}" dt="2020-04-21T09:52:00.199" v="22"/>
          <ac:spMkLst>
            <pc:docMk/>
            <pc:sldMk cId="1592991364" sldId="612"/>
            <ac:spMk id="2" creationId="{D70FB862-E2A7-1340-8218-26B908BDCCE4}"/>
          </ac:spMkLst>
        </pc:spChg>
        <pc:spChg chg="add mod">
          <ac:chgData name="Foppa, Pedro" userId="78b15ebb-14ab-45f0-97b3-f50a9b67ce6d" providerId="ADAL" clId="{423C550B-CC57-7E4D-88B8-4D127BE51673}" dt="2020-04-21T09:52:00.199" v="22"/>
          <ac:spMkLst>
            <pc:docMk/>
            <pc:sldMk cId="1592991364" sldId="612"/>
            <ac:spMk id="3" creationId="{0B14CB9A-8CCB-A447-9D8A-990D2500EF94}"/>
          </ac:spMkLst>
        </pc:spChg>
        <pc:spChg chg="mod">
          <ac:chgData name="Foppa, Pedro" userId="78b15ebb-14ab-45f0-97b3-f50a9b67ce6d" providerId="ADAL" clId="{423C550B-CC57-7E4D-88B8-4D127BE51673}" dt="2020-04-21T09:52:00.199" v="22"/>
          <ac:spMkLst>
            <pc:docMk/>
            <pc:sldMk cId="1592991364" sldId="612"/>
            <ac:spMk id="5" creationId="{00000000-0000-0000-0000-000000000000}"/>
          </ac:spMkLst>
        </pc:spChg>
      </pc:sldChg>
      <pc:sldMasterChg chg="modSldLayout">
        <pc:chgData name="Foppa, Pedro" userId="78b15ebb-14ab-45f0-97b3-f50a9b67ce6d" providerId="ADAL" clId="{423C550B-CC57-7E4D-88B8-4D127BE51673}" dt="2020-05-06T09:41:32.667" v="75"/>
        <pc:sldMasterMkLst>
          <pc:docMk/>
          <pc:sldMasterMk cId="300464794" sldId="2147483648"/>
        </pc:sldMasterMkLst>
        <pc:sldLayoutChg chg="addSp delSp modSp">
          <pc:chgData name="Foppa, Pedro" userId="78b15ebb-14ab-45f0-97b3-f50a9b67ce6d" providerId="ADAL" clId="{423C550B-CC57-7E4D-88B8-4D127BE51673}" dt="2020-04-21T09:51:47.780" v="21" actId="478"/>
          <pc:sldLayoutMkLst>
            <pc:docMk/>
            <pc:sldMasterMk cId="300464794" sldId="2147483648"/>
            <pc:sldLayoutMk cId="4276879334" sldId="2147483806"/>
          </pc:sldLayoutMkLst>
          <pc:spChg chg="del mod">
            <ac:chgData name="Foppa, Pedro" userId="78b15ebb-14ab-45f0-97b3-f50a9b67ce6d" providerId="ADAL" clId="{423C550B-CC57-7E4D-88B8-4D127BE51673}" dt="2020-04-21T09:51:47.780" v="21" actId="478"/>
            <ac:spMkLst>
              <pc:docMk/>
              <pc:sldMasterMk cId="300464794" sldId="2147483648"/>
              <pc:sldLayoutMk cId="4276879334" sldId="2147483806"/>
              <ac:spMk id="5" creationId="{00000000-0000-0000-0000-000000000000}"/>
            </ac:spMkLst>
          </pc:spChg>
          <pc:spChg chg="add del mod">
            <ac:chgData name="Foppa, Pedro" userId="78b15ebb-14ab-45f0-97b3-f50a9b67ce6d" providerId="ADAL" clId="{423C550B-CC57-7E4D-88B8-4D127BE51673}" dt="2020-04-21T09:51:06.415" v="15"/>
            <ac:spMkLst>
              <pc:docMk/>
              <pc:sldMasterMk cId="300464794" sldId="2147483648"/>
              <pc:sldLayoutMk cId="4276879334" sldId="2147483806"/>
              <ac:spMk id="7" creationId="{505A7ABA-9703-B247-A4F0-24EABE1B09A6}"/>
            </ac:spMkLst>
          </pc:spChg>
          <pc:spChg chg="add mod">
            <ac:chgData name="Foppa, Pedro" userId="78b15ebb-14ab-45f0-97b3-f50a9b67ce6d" providerId="ADAL" clId="{423C550B-CC57-7E4D-88B8-4D127BE51673}" dt="2020-04-21T09:51:44.923" v="20" actId="20577"/>
            <ac:spMkLst>
              <pc:docMk/>
              <pc:sldMasterMk cId="300464794" sldId="2147483648"/>
              <pc:sldLayoutMk cId="4276879334" sldId="2147483806"/>
              <ac:spMk id="8" creationId="{EC1B3813-DD9D-954E-BE79-A994AB3AFD51}"/>
            </ac:spMkLst>
          </pc:spChg>
        </pc:sldLayoutChg>
        <pc:sldLayoutChg chg="addSp delSp modSp">
          <pc:chgData name="Foppa, Pedro" userId="78b15ebb-14ab-45f0-97b3-f50a9b67ce6d" providerId="ADAL" clId="{423C550B-CC57-7E4D-88B8-4D127BE51673}" dt="2020-05-06T09:40:51.584" v="54"/>
          <pc:sldLayoutMkLst>
            <pc:docMk/>
            <pc:sldMasterMk cId="300464794" sldId="2147483648"/>
            <pc:sldLayoutMk cId="2589326424" sldId="2147484317"/>
          </pc:sldLayoutMkLst>
          <pc:spChg chg="del">
            <ac:chgData name="Foppa, Pedro" userId="78b15ebb-14ab-45f0-97b3-f50a9b67ce6d" providerId="ADAL" clId="{423C550B-CC57-7E4D-88B8-4D127BE51673}" dt="2020-05-06T09:40:50.881" v="53" actId="478"/>
            <ac:spMkLst>
              <pc:docMk/>
              <pc:sldMasterMk cId="300464794" sldId="2147483648"/>
              <pc:sldLayoutMk cId="2589326424" sldId="2147484317"/>
              <ac:spMk id="5" creationId="{00000000-0000-0000-0000-000000000000}"/>
            </ac:spMkLst>
          </pc:spChg>
          <pc:spChg chg="add mod">
            <ac:chgData name="Foppa, Pedro" userId="78b15ebb-14ab-45f0-97b3-f50a9b67ce6d" providerId="ADAL" clId="{423C550B-CC57-7E4D-88B8-4D127BE51673}" dt="2020-05-06T09:40:51.584" v="54"/>
            <ac:spMkLst>
              <pc:docMk/>
              <pc:sldMasterMk cId="300464794" sldId="2147483648"/>
              <pc:sldLayoutMk cId="2589326424" sldId="2147484317"/>
              <ac:spMk id="7" creationId="{C6C80C38-3722-474E-8B11-A2D0DDDA4086}"/>
            </ac:spMkLst>
          </pc:spChg>
        </pc:sldLayoutChg>
        <pc:sldLayoutChg chg="addSp delSp modSp">
          <pc:chgData name="Foppa, Pedro" userId="78b15ebb-14ab-45f0-97b3-f50a9b67ce6d" providerId="ADAL" clId="{423C550B-CC57-7E4D-88B8-4D127BE51673}" dt="2020-05-06T09:41:02.807" v="60"/>
          <pc:sldLayoutMkLst>
            <pc:docMk/>
            <pc:sldMasterMk cId="300464794" sldId="2147483648"/>
            <pc:sldLayoutMk cId="2168013846" sldId="2147484318"/>
          </pc:sldLayoutMkLst>
          <pc:spChg chg="del">
            <ac:chgData name="Foppa, Pedro" userId="78b15ebb-14ab-45f0-97b3-f50a9b67ce6d" providerId="ADAL" clId="{423C550B-CC57-7E4D-88B8-4D127BE51673}" dt="2020-05-06T09:41:02.536" v="59" actId="478"/>
            <ac:spMkLst>
              <pc:docMk/>
              <pc:sldMasterMk cId="300464794" sldId="2147483648"/>
              <pc:sldLayoutMk cId="2168013846" sldId="2147484318"/>
              <ac:spMk id="7" creationId="{89A70FBC-EACC-CB4D-8FF2-D940F6554594}"/>
            </ac:spMkLst>
          </pc:spChg>
          <pc:spChg chg="add mod">
            <ac:chgData name="Foppa, Pedro" userId="78b15ebb-14ab-45f0-97b3-f50a9b67ce6d" providerId="ADAL" clId="{423C550B-CC57-7E4D-88B8-4D127BE51673}" dt="2020-05-06T09:41:02.807" v="60"/>
            <ac:spMkLst>
              <pc:docMk/>
              <pc:sldMasterMk cId="300464794" sldId="2147483648"/>
              <pc:sldLayoutMk cId="2168013846" sldId="2147484318"/>
              <ac:spMk id="10" creationId="{67306422-B398-BC4C-8476-3EB6DBC1663E}"/>
            </ac:spMkLst>
          </pc:spChg>
        </pc:sldLayoutChg>
        <pc:sldLayoutChg chg="addSp delSp modSp">
          <pc:chgData name="Foppa, Pedro" userId="78b15ebb-14ab-45f0-97b3-f50a9b67ce6d" providerId="ADAL" clId="{423C550B-CC57-7E4D-88B8-4D127BE51673}" dt="2020-05-06T09:41:26.142" v="71"/>
          <pc:sldLayoutMkLst>
            <pc:docMk/>
            <pc:sldMasterMk cId="300464794" sldId="2147483648"/>
            <pc:sldLayoutMk cId="1373587223" sldId="2147484319"/>
          </pc:sldLayoutMkLst>
          <pc:spChg chg="add mod">
            <ac:chgData name="Foppa, Pedro" userId="78b15ebb-14ab-45f0-97b3-f50a9b67ce6d" providerId="ADAL" clId="{423C550B-CC57-7E4D-88B8-4D127BE51673}" dt="2020-05-06T09:41:26.142" v="71"/>
            <ac:spMkLst>
              <pc:docMk/>
              <pc:sldMasterMk cId="300464794" sldId="2147483648"/>
              <pc:sldLayoutMk cId="1373587223" sldId="2147484319"/>
              <ac:spMk id="10" creationId="{5ABD8F74-8FD6-554A-BB95-259D126DE6E1}"/>
            </ac:spMkLst>
          </pc:spChg>
          <pc:spChg chg="del">
            <ac:chgData name="Foppa, Pedro" userId="78b15ebb-14ab-45f0-97b3-f50a9b67ce6d" providerId="ADAL" clId="{423C550B-CC57-7E4D-88B8-4D127BE51673}" dt="2020-05-06T09:41:25.792" v="70" actId="478"/>
            <ac:spMkLst>
              <pc:docMk/>
              <pc:sldMasterMk cId="300464794" sldId="2147483648"/>
              <pc:sldLayoutMk cId="1373587223" sldId="2147484319"/>
              <ac:spMk id="13" creationId="{CE9FFC61-84E1-2D43-B719-A84C667E7B59}"/>
            </ac:spMkLst>
          </pc:spChg>
        </pc:sldLayoutChg>
        <pc:sldLayoutChg chg="modSp">
          <pc:chgData name="Foppa, Pedro" userId="78b15ebb-14ab-45f0-97b3-f50a9b67ce6d" providerId="ADAL" clId="{423C550B-CC57-7E4D-88B8-4D127BE51673}" dt="2020-05-06T09:40:40.709" v="48" actId="255"/>
          <pc:sldLayoutMkLst>
            <pc:docMk/>
            <pc:sldMasterMk cId="300464794" sldId="2147483648"/>
            <pc:sldLayoutMk cId="395497918" sldId="2147484322"/>
          </pc:sldLayoutMkLst>
          <pc:spChg chg="mod">
            <ac:chgData name="Foppa, Pedro" userId="78b15ebb-14ab-45f0-97b3-f50a9b67ce6d" providerId="ADAL" clId="{423C550B-CC57-7E4D-88B8-4D127BE51673}" dt="2020-05-06T09:40:40.709" v="48" actId="255"/>
            <ac:spMkLst>
              <pc:docMk/>
              <pc:sldMasterMk cId="300464794" sldId="2147483648"/>
              <pc:sldLayoutMk cId="395497918" sldId="2147484322"/>
              <ac:spMk id="7" creationId="{89A70FBC-EACC-CB4D-8FF2-D940F6554594}"/>
            </ac:spMkLst>
          </pc:spChg>
        </pc:sldLayoutChg>
        <pc:sldLayoutChg chg="addSp delSp modSp">
          <pc:chgData name="Foppa, Pedro" userId="78b15ebb-14ab-45f0-97b3-f50a9b67ce6d" providerId="ADAL" clId="{423C550B-CC57-7E4D-88B8-4D127BE51673}" dt="2020-05-06T09:40:45.492" v="50"/>
          <pc:sldLayoutMkLst>
            <pc:docMk/>
            <pc:sldMasterMk cId="300464794" sldId="2147483648"/>
            <pc:sldLayoutMk cId="2888925092" sldId="2147484323"/>
          </pc:sldLayoutMkLst>
          <pc:spChg chg="del">
            <ac:chgData name="Foppa, Pedro" userId="78b15ebb-14ab-45f0-97b3-f50a9b67ce6d" providerId="ADAL" clId="{423C550B-CC57-7E4D-88B8-4D127BE51673}" dt="2020-05-06T09:40:45.168" v="49" actId="478"/>
            <ac:spMkLst>
              <pc:docMk/>
              <pc:sldMasterMk cId="300464794" sldId="2147483648"/>
              <pc:sldLayoutMk cId="2888925092" sldId="2147484323"/>
              <ac:spMk id="7" creationId="{89A70FBC-EACC-CB4D-8FF2-D940F6554594}"/>
            </ac:spMkLst>
          </pc:spChg>
          <pc:spChg chg="add mod">
            <ac:chgData name="Foppa, Pedro" userId="78b15ebb-14ab-45f0-97b3-f50a9b67ce6d" providerId="ADAL" clId="{423C550B-CC57-7E4D-88B8-4D127BE51673}" dt="2020-05-06T09:40:45.492" v="50"/>
            <ac:spMkLst>
              <pc:docMk/>
              <pc:sldMasterMk cId="300464794" sldId="2147483648"/>
              <pc:sldLayoutMk cId="2888925092" sldId="2147484323"/>
              <ac:spMk id="12" creationId="{08CE8C71-4A26-D849-813C-580602CCBDA2}"/>
            </ac:spMkLst>
          </pc:spChg>
        </pc:sldLayoutChg>
        <pc:sldLayoutChg chg="addSp delSp modSp">
          <pc:chgData name="Foppa, Pedro" userId="78b15ebb-14ab-45f0-97b3-f50a9b67ce6d" providerId="ADAL" clId="{423C550B-CC57-7E4D-88B8-4D127BE51673}" dt="2020-05-06T09:40:48.481" v="52"/>
          <pc:sldLayoutMkLst>
            <pc:docMk/>
            <pc:sldMasterMk cId="300464794" sldId="2147483648"/>
            <pc:sldLayoutMk cId="1322699549" sldId="2147484324"/>
          </pc:sldLayoutMkLst>
          <pc:spChg chg="del">
            <ac:chgData name="Foppa, Pedro" userId="78b15ebb-14ab-45f0-97b3-f50a9b67ce6d" providerId="ADAL" clId="{423C550B-CC57-7E4D-88B8-4D127BE51673}" dt="2020-05-06T09:40:48.113" v="51" actId="478"/>
            <ac:spMkLst>
              <pc:docMk/>
              <pc:sldMasterMk cId="300464794" sldId="2147483648"/>
              <pc:sldLayoutMk cId="1322699549" sldId="2147484324"/>
              <ac:spMk id="7" creationId="{89A70FBC-EACC-CB4D-8FF2-D940F6554594}"/>
            </ac:spMkLst>
          </pc:spChg>
          <pc:spChg chg="add mod">
            <ac:chgData name="Foppa, Pedro" userId="78b15ebb-14ab-45f0-97b3-f50a9b67ce6d" providerId="ADAL" clId="{423C550B-CC57-7E4D-88B8-4D127BE51673}" dt="2020-05-06T09:40:48.481" v="52"/>
            <ac:spMkLst>
              <pc:docMk/>
              <pc:sldMasterMk cId="300464794" sldId="2147483648"/>
              <pc:sldLayoutMk cId="1322699549" sldId="2147484324"/>
              <ac:spMk id="10" creationId="{122CC552-B995-3D44-97DB-048FA9D7391C}"/>
            </ac:spMkLst>
          </pc:spChg>
        </pc:sldLayoutChg>
        <pc:sldLayoutChg chg="addSp delSp modSp">
          <pc:chgData name="Foppa, Pedro" userId="78b15ebb-14ab-45f0-97b3-f50a9b67ce6d" providerId="ADAL" clId="{423C550B-CC57-7E4D-88B8-4D127BE51673}" dt="2020-05-06T09:40:53.985" v="56"/>
          <pc:sldLayoutMkLst>
            <pc:docMk/>
            <pc:sldMasterMk cId="300464794" sldId="2147483648"/>
            <pc:sldLayoutMk cId="3386269025" sldId="2147484325"/>
          </pc:sldLayoutMkLst>
          <pc:spChg chg="del">
            <ac:chgData name="Foppa, Pedro" userId="78b15ebb-14ab-45f0-97b3-f50a9b67ce6d" providerId="ADAL" clId="{423C550B-CC57-7E4D-88B8-4D127BE51673}" dt="2020-05-06T09:40:53.649" v="55" actId="478"/>
            <ac:spMkLst>
              <pc:docMk/>
              <pc:sldMasterMk cId="300464794" sldId="2147483648"/>
              <pc:sldLayoutMk cId="3386269025" sldId="2147484325"/>
              <ac:spMk id="7" creationId="{89A70FBC-EACC-CB4D-8FF2-D940F6554594}"/>
            </ac:spMkLst>
          </pc:spChg>
          <pc:spChg chg="add mod">
            <ac:chgData name="Foppa, Pedro" userId="78b15ebb-14ab-45f0-97b3-f50a9b67ce6d" providerId="ADAL" clId="{423C550B-CC57-7E4D-88B8-4D127BE51673}" dt="2020-05-06T09:40:53.985" v="56"/>
            <ac:spMkLst>
              <pc:docMk/>
              <pc:sldMasterMk cId="300464794" sldId="2147483648"/>
              <pc:sldLayoutMk cId="3386269025" sldId="2147484325"/>
              <ac:spMk id="10" creationId="{DF12CDA4-6DB7-9B47-B8BD-BC7266102294}"/>
            </ac:spMkLst>
          </pc:spChg>
        </pc:sldLayoutChg>
        <pc:sldLayoutChg chg="addSp delSp modSp">
          <pc:chgData name="Foppa, Pedro" userId="78b15ebb-14ab-45f0-97b3-f50a9b67ce6d" providerId="ADAL" clId="{423C550B-CC57-7E4D-88B8-4D127BE51673}" dt="2020-05-06T09:41:22.832" v="69"/>
          <pc:sldLayoutMkLst>
            <pc:docMk/>
            <pc:sldMasterMk cId="300464794" sldId="2147483648"/>
            <pc:sldLayoutMk cId="1668724322" sldId="2147484326"/>
          </pc:sldLayoutMkLst>
          <pc:spChg chg="add mod">
            <ac:chgData name="Foppa, Pedro" userId="78b15ebb-14ab-45f0-97b3-f50a9b67ce6d" providerId="ADAL" clId="{423C550B-CC57-7E4D-88B8-4D127BE51673}" dt="2020-05-06T09:41:22.832" v="69"/>
            <ac:spMkLst>
              <pc:docMk/>
              <pc:sldMasterMk cId="300464794" sldId="2147483648"/>
              <pc:sldLayoutMk cId="1668724322" sldId="2147484326"/>
              <ac:spMk id="9" creationId="{8D950501-8A96-F740-8901-23C73CDCDD2D}"/>
            </ac:spMkLst>
          </pc:spChg>
          <pc:spChg chg="del">
            <ac:chgData name="Foppa, Pedro" userId="78b15ebb-14ab-45f0-97b3-f50a9b67ce6d" providerId="ADAL" clId="{423C550B-CC57-7E4D-88B8-4D127BE51673}" dt="2020-05-06T09:41:22.499" v="68" actId="478"/>
            <ac:spMkLst>
              <pc:docMk/>
              <pc:sldMasterMk cId="300464794" sldId="2147483648"/>
              <pc:sldLayoutMk cId="1668724322" sldId="2147484326"/>
              <ac:spMk id="14" creationId="{3287F68B-EF15-A64D-8BC5-46F500332B07}"/>
            </ac:spMkLst>
          </pc:spChg>
        </pc:sldLayoutChg>
        <pc:sldLayoutChg chg="modSp">
          <pc:chgData name="Foppa, Pedro" userId="78b15ebb-14ab-45f0-97b3-f50a9b67ce6d" providerId="ADAL" clId="{423C550B-CC57-7E4D-88B8-4D127BE51673}" dt="2020-05-06T09:41:11.280" v="63" actId="255"/>
          <pc:sldLayoutMkLst>
            <pc:docMk/>
            <pc:sldMasterMk cId="300464794" sldId="2147483648"/>
            <pc:sldLayoutMk cId="913617527" sldId="2147484327"/>
          </pc:sldLayoutMkLst>
          <pc:spChg chg="mod">
            <ac:chgData name="Foppa, Pedro" userId="78b15ebb-14ab-45f0-97b3-f50a9b67ce6d" providerId="ADAL" clId="{423C550B-CC57-7E4D-88B8-4D127BE51673}" dt="2020-05-06T09:41:11.280" v="63" actId="255"/>
            <ac:spMkLst>
              <pc:docMk/>
              <pc:sldMasterMk cId="300464794" sldId="2147483648"/>
              <pc:sldLayoutMk cId="913617527" sldId="2147484327"/>
              <ac:spMk id="15" creationId="{DC08678F-C010-7546-A7A1-17A104779427}"/>
            </ac:spMkLst>
          </pc:spChg>
        </pc:sldLayoutChg>
        <pc:sldLayoutChg chg="addSp delSp modSp">
          <pc:chgData name="Foppa, Pedro" userId="78b15ebb-14ab-45f0-97b3-f50a9b67ce6d" providerId="ADAL" clId="{423C550B-CC57-7E4D-88B8-4D127BE51673}" dt="2020-05-06T09:40:59.679" v="58"/>
          <pc:sldLayoutMkLst>
            <pc:docMk/>
            <pc:sldMasterMk cId="300464794" sldId="2147483648"/>
            <pc:sldLayoutMk cId="3995273153" sldId="2147484328"/>
          </pc:sldLayoutMkLst>
          <pc:spChg chg="del">
            <ac:chgData name="Foppa, Pedro" userId="78b15ebb-14ab-45f0-97b3-f50a9b67ce6d" providerId="ADAL" clId="{423C550B-CC57-7E4D-88B8-4D127BE51673}" dt="2020-05-06T09:40:59.403" v="57" actId="478"/>
            <ac:spMkLst>
              <pc:docMk/>
              <pc:sldMasterMk cId="300464794" sldId="2147483648"/>
              <pc:sldLayoutMk cId="3995273153" sldId="2147484328"/>
              <ac:spMk id="5" creationId="{00000000-0000-0000-0000-000000000000}"/>
            </ac:spMkLst>
          </pc:spChg>
          <pc:spChg chg="add mod">
            <ac:chgData name="Foppa, Pedro" userId="78b15ebb-14ab-45f0-97b3-f50a9b67ce6d" providerId="ADAL" clId="{423C550B-CC57-7E4D-88B8-4D127BE51673}" dt="2020-05-06T09:40:59.679" v="58"/>
            <ac:spMkLst>
              <pc:docMk/>
              <pc:sldMasterMk cId="300464794" sldId="2147483648"/>
              <pc:sldLayoutMk cId="3995273153" sldId="2147484328"/>
              <ac:spMk id="11" creationId="{C688DDD5-996C-5A49-B7AA-2FBE46226519}"/>
            </ac:spMkLst>
          </pc:spChg>
        </pc:sldLayoutChg>
        <pc:sldLayoutChg chg="addSp delSp modSp">
          <pc:chgData name="Foppa, Pedro" userId="78b15ebb-14ab-45f0-97b3-f50a9b67ce6d" providerId="ADAL" clId="{423C550B-CC57-7E4D-88B8-4D127BE51673}" dt="2020-05-06T09:41:16.032" v="65"/>
          <pc:sldLayoutMkLst>
            <pc:docMk/>
            <pc:sldMasterMk cId="300464794" sldId="2147483648"/>
            <pc:sldLayoutMk cId="372539000" sldId="2147484334"/>
          </pc:sldLayoutMkLst>
          <pc:spChg chg="add mod">
            <ac:chgData name="Foppa, Pedro" userId="78b15ebb-14ab-45f0-97b3-f50a9b67ce6d" providerId="ADAL" clId="{423C550B-CC57-7E4D-88B8-4D127BE51673}" dt="2020-05-06T09:41:16.032" v="65"/>
            <ac:spMkLst>
              <pc:docMk/>
              <pc:sldMasterMk cId="300464794" sldId="2147483648"/>
              <pc:sldLayoutMk cId="372539000" sldId="2147484334"/>
              <ac:spMk id="13" creationId="{A5440E06-BD51-134C-8922-1FED8CE30B17}"/>
            </ac:spMkLst>
          </pc:spChg>
          <pc:spChg chg="del">
            <ac:chgData name="Foppa, Pedro" userId="78b15ebb-14ab-45f0-97b3-f50a9b67ce6d" providerId="ADAL" clId="{423C550B-CC57-7E4D-88B8-4D127BE51673}" dt="2020-05-06T09:41:15.756" v="64" actId="478"/>
            <ac:spMkLst>
              <pc:docMk/>
              <pc:sldMasterMk cId="300464794" sldId="2147483648"/>
              <pc:sldLayoutMk cId="372539000" sldId="2147484334"/>
              <ac:spMk id="15" creationId="{DC08678F-C010-7546-A7A1-17A104779427}"/>
            </ac:spMkLst>
          </pc:spChg>
        </pc:sldLayoutChg>
        <pc:sldLayoutChg chg="addSp delSp modSp">
          <pc:chgData name="Foppa, Pedro" userId="78b15ebb-14ab-45f0-97b3-f50a9b67ce6d" providerId="ADAL" clId="{423C550B-CC57-7E4D-88B8-4D127BE51673}" dt="2020-05-06T09:41:19.103" v="67"/>
          <pc:sldLayoutMkLst>
            <pc:docMk/>
            <pc:sldMasterMk cId="300464794" sldId="2147483648"/>
            <pc:sldLayoutMk cId="2879185749" sldId="2147484335"/>
          </pc:sldLayoutMkLst>
          <pc:spChg chg="add mod">
            <ac:chgData name="Foppa, Pedro" userId="78b15ebb-14ab-45f0-97b3-f50a9b67ce6d" providerId="ADAL" clId="{423C550B-CC57-7E4D-88B8-4D127BE51673}" dt="2020-05-06T09:41:19.103" v="67"/>
            <ac:spMkLst>
              <pc:docMk/>
              <pc:sldMasterMk cId="300464794" sldId="2147483648"/>
              <pc:sldLayoutMk cId="2879185749" sldId="2147484335"/>
              <ac:spMk id="9" creationId="{7D437921-F8BF-FB43-B188-28C7B472CCE6}"/>
            </ac:spMkLst>
          </pc:spChg>
          <pc:spChg chg="del">
            <ac:chgData name="Foppa, Pedro" userId="78b15ebb-14ab-45f0-97b3-f50a9b67ce6d" providerId="ADAL" clId="{423C550B-CC57-7E4D-88B8-4D127BE51673}" dt="2020-05-06T09:41:18.807" v="66" actId="478"/>
            <ac:spMkLst>
              <pc:docMk/>
              <pc:sldMasterMk cId="300464794" sldId="2147483648"/>
              <pc:sldLayoutMk cId="2879185749" sldId="2147484335"/>
              <ac:spMk id="15" creationId="{DC08678F-C010-7546-A7A1-17A104779427}"/>
            </ac:spMkLst>
          </pc:spChg>
        </pc:sldLayoutChg>
        <pc:sldLayoutChg chg="addSp delSp modSp">
          <pc:chgData name="Foppa, Pedro" userId="78b15ebb-14ab-45f0-97b3-f50a9b67ce6d" providerId="ADAL" clId="{423C550B-CC57-7E4D-88B8-4D127BE51673}" dt="2020-05-06T09:41:29.884" v="73"/>
          <pc:sldLayoutMkLst>
            <pc:docMk/>
            <pc:sldMasterMk cId="300464794" sldId="2147483648"/>
            <pc:sldLayoutMk cId="3607775210" sldId="2147484336"/>
          </pc:sldLayoutMkLst>
          <pc:spChg chg="add mod">
            <ac:chgData name="Foppa, Pedro" userId="78b15ebb-14ab-45f0-97b3-f50a9b67ce6d" providerId="ADAL" clId="{423C550B-CC57-7E4D-88B8-4D127BE51673}" dt="2020-05-06T09:41:29.884" v="73"/>
            <ac:spMkLst>
              <pc:docMk/>
              <pc:sldMasterMk cId="300464794" sldId="2147483648"/>
              <pc:sldLayoutMk cId="3607775210" sldId="2147484336"/>
              <ac:spMk id="14" creationId="{093A48C6-BAF4-C24C-927C-1277EFA8D063}"/>
            </ac:spMkLst>
          </pc:spChg>
          <pc:spChg chg="del">
            <ac:chgData name="Foppa, Pedro" userId="78b15ebb-14ab-45f0-97b3-f50a9b67ce6d" providerId="ADAL" clId="{423C550B-CC57-7E4D-88B8-4D127BE51673}" dt="2020-05-06T09:41:29.508" v="72" actId="478"/>
            <ac:spMkLst>
              <pc:docMk/>
              <pc:sldMasterMk cId="300464794" sldId="2147483648"/>
              <pc:sldLayoutMk cId="3607775210" sldId="2147484336"/>
              <ac:spMk id="15" creationId="{DC08678F-C010-7546-A7A1-17A104779427}"/>
            </ac:spMkLst>
          </pc:spChg>
        </pc:sldLayoutChg>
        <pc:sldLayoutChg chg="addSp delSp modSp">
          <pc:chgData name="Foppa, Pedro" userId="78b15ebb-14ab-45f0-97b3-f50a9b67ce6d" providerId="ADAL" clId="{423C550B-CC57-7E4D-88B8-4D127BE51673}" dt="2020-05-06T09:41:32.667" v="75"/>
          <pc:sldLayoutMkLst>
            <pc:docMk/>
            <pc:sldMasterMk cId="300464794" sldId="2147483648"/>
            <pc:sldLayoutMk cId="2229022019" sldId="2147484337"/>
          </pc:sldLayoutMkLst>
          <pc:spChg chg="add mod">
            <ac:chgData name="Foppa, Pedro" userId="78b15ebb-14ab-45f0-97b3-f50a9b67ce6d" providerId="ADAL" clId="{423C550B-CC57-7E4D-88B8-4D127BE51673}" dt="2020-05-06T09:41:32.667" v="75"/>
            <ac:spMkLst>
              <pc:docMk/>
              <pc:sldMasterMk cId="300464794" sldId="2147483648"/>
              <pc:sldLayoutMk cId="2229022019" sldId="2147484337"/>
              <ac:spMk id="13" creationId="{408EE555-3A54-004C-A759-75B8B80EEC63}"/>
            </ac:spMkLst>
          </pc:spChg>
          <pc:spChg chg="del">
            <ac:chgData name="Foppa, Pedro" userId="78b15ebb-14ab-45f0-97b3-f50a9b67ce6d" providerId="ADAL" clId="{423C550B-CC57-7E4D-88B8-4D127BE51673}" dt="2020-05-06T09:41:32.385" v="74" actId="478"/>
            <ac:spMkLst>
              <pc:docMk/>
              <pc:sldMasterMk cId="300464794" sldId="2147483648"/>
              <pc:sldLayoutMk cId="2229022019" sldId="2147484337"/>
              <ac:spMk id="15" creationId="{DC08678F-C010-7546-A7A1-17A104779427}"/>
            </ac:spMkLst>
          </pc:spChg>
        </pc:sldLayoutChg>
        <pc:sldLayoutChg chg="setBg">
          <pc:chgData name="Foppa, Pedro" userId="78b15ebb-14ab-45f0-97b3-f50a9b67ce6d" providerId="ADAL" clId="{423C550B-CC57-7E4D-88B8-4D127BE51673}" dt="2020-04-21T09:00:40.979" v="9"/>
          <pc:sldLayoutMkLst>
            <pc:docMk/>
            <pc:sldMasterMk cId="300464794" sldId="2147483648"/>
            <pc:sldLayoutMk cId="2718492022" sldId="2147484339"/>
          </pc:sldLayoutMkLst>
        </pc:sldLayoutChg>
      </pc:sldMasterChg>
      <pc:sldMasterChg chg="modSldLayout">
        <pc:chgData name="Foppa, Pedro" userId="78b15ebb-14ab-45f0-97b3-f50a9b67ce6d" providerId="ADAL" clId="{423C550B-CC57-7E4D-88B8-4D127BE51673}" dt="2020-05-06T09:42:43.189" v="103"/>
        <pc:sldMasterMkLst>
          <pc:docMk/>
          <pc:sldMasterMk cId="3315793142" sldId="2147483877"/>
        </pc:sldMasterMkLst>
        <pc:sldLayoutChg chg="modSp">
          <pc:chgData name="Foppa, Pedro" userId="78b15ebb-14ab-45f0-97b3-f50a9b67ce6d" providerId="ADAL" clId="{423C550B-CC57-7E4D-88B8-4D127BE51673}" dt="2020-05-06T09:41:51.796" v="78" actId="255"/>
          <pc:sldLayoutMkLst>
            <pc:docMk/>
            <pc:sldMasterMk cId="3315793142" sldId="2147483877"/>
            <pc:sldLayoutMk cId="1921621050" sldId="2147484358"/>
          </pc:sldLayoutMkLst>
          <pc:spChg chg="mod">
            <ac:chgData name="Foppa, Pedro" userId="78b15ebb-14ab-45f0-97b3-f50a9b67ce6d" providerId="ADAL" clId="{423C550B-CC57-7E4D-88B8-4D127BE51673}" dt="2020-05-06T09:41:51.796" v="78" actId="255"/>
            <ac:spMkLst>
              <pc:docMk/>
              <pc:sldMasterMk cId="3315793142" sldId="2147483877"/>
              <pc:sldLayoutMk cId="1921621050" sldId="2147484358"/>
              <ac:spMk id="7" creationId="{89A70FBC-EACC-CB4D-8FF2-D940F6554594}"/>
            </ac:spMkLst>
          </pc:spChg>
        </pc:sldLayoutChg>
        <pc:sldLayoutChg chg="addSp delSp modSp">
          <pc:chgData name="Foppa, Pedro" userId="78b15ebb-14ab-45f0-97b3-f50a9b67ce6d" providerId="ADAL" clId="{423C550B-CC57-7E4D-88B8-4D127BE51673}" dt="2020-05-06T09:41:56.892" v="80"/>
          <pc:sldLayoutMkLst>
            <pc:docMk/>
            <pc:sldMasterMk cId="3315793142" sldId="2147483877"/>
            <pc:sldLayoutMk cId="3384417970" sldId="2147484359"/>
          </pc:sldLayoutMkLst>
          <pc:spChg chg="del">
            <ac:chgData name="Foppa, Pedro" userId="78b15ebb-14ab-45f0-97b3-f50a9b67ce6d" providerId="ADAL" clId="{423C550B-CC57-7E4D-88B8-4D127BE51673}" dt="2020-05-06T09:41:56.564" v="79" actId="478"/>
            <ac:spMkLst>
              <pc:docMk/>
              <pc:sldMasterMk cId="3315793142" sldId="2147483877"/>
              <pc:sldLayoutMk cId="3384417970" sldId="2147484359"/>
              <ac:spMk id="7" creationId="{89A70FBC-EACC-CB4D-8FF2-D940F6554594}"/>
            </ac:spMkLst>
          </pc:spChg>
          <pc:spChg chg="add mod">
            <ac:chgData name="Foppa, Pedro" userId="78b15ebb-14ab-45f0-97b3-f50a9b67ce6d" providerId="ADAL" clId="{423C550B-CC57-7E4D-88B8-4D127BE51673}" dt="2020-05-06T09:41:56.892" v="80"/>
            <ac:spMkLst>
              <pc:docMk/>
              <pc:sldMasterMk cId="3315793142" sldId="2147483877"/>
              <pc:sldLayoutMk cId="3384417970" sldId="2147484359"/>
              <ac:spMk id="12" creationId="{09930038-7324-754A-9850-A216F52D7ED9}"/>
            </ac:spMkLst>
          </pc:spChg>
        </pc:sldLayoutChg>
        <pc:sldLayoutChg chg="addSp delSp modSp">
          <pc:chgData name="Foppa, Pedro" userId="78b15ebb-14ab-45f0-97b3-f50a9b67ce6d" providerId="ADAL" clId="{423C550B-CC57-7E4D-88B8-4D127BE51673}" dt="2020-05-06T09:42:00.720" v="82"/>
          <pc:sldLayoutMkLst>
            <pc:docMk/>
            <pc:sldMasterMk cId="3315793142" sldId="2147483877"/>
            <pc:sldLayoutMk cId="1635292784" sldId="2147484360"/>
          </pc:sldLayoutMkLst>
          <pc:spChg chg="del">
            <ac:chgData name="Foppa, Pedro" userId="78b15ebb-14ab-45f0-97b3-f50a9b67ce6d" providerId="ADAL" clId="{423C550B-CC57-7E4D-88B8-4D127BE51673}" dt="2020-05-06T09:42:00.332" v="81" actId="478"/>
            <ac:spMkLst>
              <pc:docMk/>
              <pc:sldMasterMk cId="3315793142" sldId="2147483877"/>
              <pc:sldLayoutMk cId="1635292784" sldId="2147484360"/>
              <ac:spMk id="7" creationId="{89A70FBC-EACC-CB4D-8FF2-D940F6554594}"/>
            </ac:spMkLst>
          </pc:spChg>
          <pc:spChg chg="add mod">
            <ac:chgData name="Foppa, Pedro" userId="78b15ebb-14ab-45f0-97b3-f50a9b67ce6d" providerId="ADAL" clId="{423C550B-CC57-7E4D-88B8-4D127BE51673}" dt="2020-05-06T09:42:00.720" v="82"/>
            <ac:spMkLst>
              <pc:docMk/>
              <pc:sldMasterMk cId="3315793142" sldId="2147483877"/>
              <pc:sldLayoutMk cId="1635292784" sldId="2147484360"/>
              <ac:spMk id="10" creationId="{CDF1ACB8-AF73-DE42-B25D-407198650B9A}"/>
            </ac:spMkLst>
          </pc:spChg>
        </pc:sldLayoutChg>
        <pc:sldLayoutChg chg="addSp delSp modSp">
          <pc:chgData name="Foppa, Pedro" userId="78b15ebb-14ab-45f0-97b3-f50a9b67ce6d" providerId="ADAL" clId="{423C550B-CC57-7E4D-88B8-4D127BE51673}" dt="2020-05-06T09:42:04.448" v="84"/>
          <pc:sldLayoutMkLst>
            <pc:docMk/>
            <pc:sldMasterMk cId="3315793142" sldId="2147483877"/>
            <pc:sldLayoutMk cId="3560394619" sldId="2147484361"/>
          </pc:sldLayoutMkLst>
          <pc:spChg chg="del">
            <ac:chgData name="Foppa, Pedro" userId="78b15ebb-14ab-45f0-97b3-f50a9b67ce6d" providerId="ADAL" clId="{423C550B-CC57-7E4D-88B8-4D127BE51673}" dt="2020-05-06T09:42:04.125" v="83" actId="478"/>
            <ac:spMkLst>
              <pc:docMk/>
              <pc:sldMasterMk cId="3315793142" sldId="2147483877"/>
              <pc:sldLayoutMk cId="3560394619" sldId="2147484361"/>
              <ac:spMk id="5" creationId="{00000000-0000-0000-0000-000000000000}"/>
            </ac:spMkLst>
          </pc:spChg>
          <pc:spChg chg="add mod">
            <ac:chgData name="Foppa, Pedro" userId="78b15ebb-14ab-45f0-97b3-f50a9b67ce6d" providerId="ADAL" clId="{423C550B-CC57-7E4D-88B8-4D127BE51673}" dt="2020-05-06T09:42:04.448" v="84"/>
            <ac:spMkLst>
              <pc:docMk/>
              <pc:sldMasterMk cId="3315793142" sldId="2147483877"/>
              <pc:sldLayoutMk cId="3560394619" sldId="2147484361"/>
              <ac:spMk id="7" creationId="{E45BD70D-705E-6C48-85F0-2B8B8D29C241}"/>
            </ac:spMkLst>
          </pc:spChg>
        </pc:sldLayoutChg>
        <pc:sldLayoutChg chg="addSp delSp modSp">
          <pc:chgData name="Foppa, Pedro" userId="78b15ebb-14ab-45f0-97b3-f50a9b67ce6d" providerId="ADAL" clId="{423C550B-CC57-7E4D-88B8-4D127BE51673}" dt="2020-05-06T09:42:08.349" v="86"/>
          <pc:sldLayoutMkLst>
            <pc:docMk/>
            <pc:sldMasterMk cId="3315793142" sldId="2147483877"/>
            <pc:sldLayoutMk cId="4272302606" sldId="2147484362"/>
          </pc:sldLayoutMkLst>
          <pc:spChg chg="del">
            <ac:chgData name="Foppa, Pedro" userId="78b15ebb-14ab-45f0-97b3-f50a9b67ce6d" providerId="ADAL" clId="{423C550B-CC57-7E4D-88B8-4D127BE51673}" dt="2020-05-06T09:42:07.947" v="85" actId="478"/>
            <ac:spMkLst>
              <pc:docMk/>
              <pc:sldMasterMk cId="3315793142" sldId="2147483877"/>
              <pc:sldLayoutMk cId="4272302606" sldId="2147484362"/>
              <ac:spMk id="7" creationId="{89A70FBC-EACC-CB4D-8FF2-D940F6554594}"/>
            </ac:spMkLst>
          </pc:spChg>
          <pc:spChg chg="add mod">
            <ac:chgData name="Foppa, Pedro" userId="78b15ebb-14ab-45f0-97b3-f50a9b67ce6d" providerId="ADAL" clId="{423C550B-CC57-7E4D-88B8-4D127BE51673}" dt="2020-05-06T09:42:08.349" v="86"/>
            <ac:spMkLst>
              <pc:docMk/>
              <pc:sldMasterMk cId="3315793142" sldId="2147483877"/>
              <pc:sldLayoutMk cId="4272302606" sldId="2147484362"/>
              <ac:spMk id="10" creationId="{61090407-4F3B-F847-A7AB-C8C0EFB28AF1}"/>
            </ac:spMkLst>
          </pc:spChg>
        </pc:sldLayoutChg>
        <pc:sldLayoutChg chg="addSp delSp modSp">
          <pc:chgData name="Foppa, Pedro" userId="78b15ebb-14ab-45f0-97b3-f50a9b67ce6d" providerId="ADAL" clId="{423C550B-CC57-7E4D-88B8-4D127BE51673}" dt="2020-05-06T09:42:11.206" v="88"/>
          <pc:sldLayoutMkLst>
            <pc:docMk/>
            <pc:sldMasterMk cId="3315793142" sldId="2147483877"/>
            <pc:sldLayoutMk cId="3060523908" sldId="2147484363"/>
          </pc:sldLayoutMkLst>
          <pc:spChg chg="del">
            <ac:chgData name="Foppa, Pedro" userId="78b15ebb-14ab-45f0-97b3-f50a9b67ce6d" providerId="ADAL" clId="{423C550B-CC57-7E4D-88B8-4D127BE51673}" dt="2020-05-06T09:42:10.851" v="87" actId="478"/>
            <ac:spMkLst>
              <pc:docMk/>
              <pc:sldMasterMk cId="3315793142" sldId="2147483877"/>
              <pc:sldLayoutMk cId="3060523908" sldId="2147484363"/>
              <ac:spMk id="5" creationId="{00000000-0000-0000-0000-000000000000}"/>
            </ac:spMkLst>
          </pc:spChg>
          <pc:spChg chg="add mod">
            <ac:chgData name="Foppa, Pedro" userId="78b15ebb-14ab-45f0-97b3-f50a9b67ce6d" providerId="ADAL" clId="{423C550B-CC57-7E4D-88B8-4D127BE51673}" dt="2020-05-06T09:42:11.206" v="88"/>
            <ac:spMkLst>
              <pc:docMk/>
              <pc:sldMasterMk cId="3315793142" sldId="2147483877"/>
              <pc:sldLayoutMk cId="3060523908" sldId="2147484363"/>
              <ac:spMk id="11" creationId="{E49C0454-8721-7947-A56E-58D569350C28}"/>
            </ac:spMkLst>
          </pc:spChg>
        </pc:sldLayoutChg>
        <pc:sldLayoutChg chg="addSp delSp modSp">
          <pc:chgData name="Foppa, Pedro" userId="78b15ebb-14ab-45f0-97b3-f50a9b67ce6d" providerId="ADAL" clId="{423C550B-CC57-7E4D-88B8-4D127BE51673}" dt="2020-05-06T09:42:14.917" v="90"/>
          <pc:sldLayoutMkLst>
            <pc:docMk/>
            <pc:sldMasterMk cId="3315793142" sldId="2147483877"/>
            <pc:sldLayoutMk cId="2221914803" sldId="2147484364"/>
          </pc:sldLayoutMkLst>
          <pc:spChg chg="del">
            <ac:chgData name="Foppa, Pedro" userId="78b15ebb-14ab-45f0-97b3-f50a9b67ce6d" providerId="ADAL" clId="{423C550B-CC57-7E4D-88B8-4D127BE51673}" dt="2020-05-06T09:42:14.577" v="89" actId="478"/>
            <ac:spMkLst>
              <pc:docMk/>
              <pc:sldMasterMk cId="3315793142" sldId="2147483877"/>
              <pc:sldLayoutMk cId="2221914803" sldId="2147484364"/>
              <ac:spMk id="7" creationId="{89A70FBC-EACC-CB4D-8FF2-D940F6554594}"/>
            </ac:spMkLst>
          </pc:spChg>
          <pc:spChg chg="add mod">
            <ac:chgData name="Foppa, Pedro" userId="78b15ebb-14ab-45f0-97b3-f50a9b67ce6d" providerId="ADAL" clId="{423C550B-CC57-7E4D-88B8-4D127BE51673}" dt="2020-05-06T09:42:14.917" v="90"/>
            <ac:spMkLst>
              <pc:docMk/>
              <pc:sldMasterMk cId="3315793142" sldId="2147483877"/>
              <pc:sldLayoutMk cId="2221914803" sldId="2147484364"/>
              <ac:spMk id="10" creationId="{E98B0132-AE9F-DA4C-9229-D8371E10A716}"/>
            </ac:spMkLst>
          </pc:spChg>
        </pc:sldLayoutChg>
        <pc:sldLayoutChg chg="modSp">
          <pc:chgData name="Foppa, Pedro" userId="78b15ebb-14ab-45f0-97b3-f50a9b67ce6d" providerId="ADAL" clId="{423C550B-CC57-7E4D-88B8-4D127BE51673}" dt="2020-05-06T09:42:20.510" v="91" actId="255"/>
          <pc:sldLayoutMkLst>
            <pc:docMk/>
            <pc:sldMasterMk cId="3315793142" sldId="2147483877"/>
            <pc:sldLayoutMk cId="3410780629" sldId="2147484365"/>
          </pc:sldLayoutMkLst>
          <pc:spChg chg="mod">
            <ac:chgData name="Foppa, Pedro" userId="78b15ebb-14ab-45f0-97b3-f50a9b67ce6d" providerId="ADAL" clId="{423C550B-CC57-7E4D-88B8-4D127BE51673}" dt="2020-05-06T09:42:20.510" v="91" actId="255"/>
            <ac:spMkLst>
              <pc:docMk/>
              <pc:sldMasterMk cId="3315793142" sldId="2147483877"/>
              <pc:sldLayoutMk cId="3410780629" sldId="2147484365"/>
              <ac:spMk id="15" creationId="{DC08678F-C010-7546-A7A1-17A104779427}"/>
            </ac:spMkLst>
          </pc:spChg>
        </pc:sldLayoutChg>
        <pc:sldLayoutChg chg="addSp delSp modSp">
          <pc:chgData name="Foppa, Pedro" userId="78b15ebb-14ab-45f0-97b3-f50a9b67ce6d" providerId="ADAL" clId="{423C550B-CC57-7E4D-88B8-4D127BE51673}" dt="2020-05-06T09:42:25.816" v="93"/>
          <pc:sldLayoutMkLst>
            <pc:docMk/>
            <pc:sldMasterMk cId="3315793142" sldId="2147483877"/>
            <pc:sldLayoutMk cId="4148623835" sldId="2147484366"/>
          </pc:sldLayoutMkLst>
          <pc:spChg chg="add mod">
            <ac:chgData name="Foppa, Pedro" userId="78b15ebb-14ab-45f0-97b3-f50a9b67ce6d" providerId="ADAL" clId="{423C550B-CC57-7E4D-88B8-4D127BE51673}" dt="2020-05-06T09:42:25.816" v="93"/>
            <ac:spMkLst>
              <pc:docMk/>
              <pc:sldMasterMk cId="3315793142" sldId="2147483877"/>
              <pc:sldLayoutMk cId="4148623835" sldId="2147484366"/>
              <ac:spMk id="13" creationId="{A46C840F-99B2-8C4C-A37D-F1F388F0C20C}"/>
            </ac:spMkLst>
          </pc:spChg>
          <pc:spChg chg="del">
            <ac:chgData name="Foppa, Pedro" userId="78b15ebb-14ab-45f0-97b3-f50a9b67ce6d" providerId="ADAL" clId="{423C550B-CC57-7E4D-88B8-4D127BE51673}" dt="2020-05-06T09:42:25.492" v="92" actId="478"/>
            <ac:spMkLst>
              <pc:docMk/>
              <pc:sldMasterMk cId="3315793142" sldId="2147483877"/>
              <pc:sldLayoutMk cId="4148623835" sldId="2147484366"/>
              <ac:spMk id="15" creationId="{DC08678F-C010-7546-A7A1-17A104779427}"/>
            </ac:spMkLst>
          </pc:spChg>
        </pc:sldLayoutChg>
        <pc:sldLayoutChg chg="addSp delSp modSp">
          <pc:chgData name="Foppa, Pedro" userId="78b15ebb-14ab-45f0-97b3-f50a9b67ce6d" providerId="ADAL" clId="{423C550B-CC57-7E4D-88B8-4D127BE51673}" dt="2020-05-06T09:42:29.245" v="95"/>
          <pc:sldLayoutMkLst>
            <pc:docMk/>
            <pc:sldMasterMk cId="3315793142" sldId="2147483877"/>
            <pc:sldLayoutMk cId="1670465269" sldId="2147484367"/>
          </pc:sldLayoutMkLst>
          <pc:spChg chg="add mod">
            <ac:chgData name="Foppa, Pedro" userId="78b15ebb-14ab-45f0-97b3-f50a9b67ce6d" providerId="ADAL" clId="{423C550B-CC57-7E4D-88B8-4D127BE51673}" dt="2020-05-06T09:42:29.245" v="95"/>
            <ac:spMkLst>
              <pc:docMk/>
              <pc:sldMasterMk cId="3315793142" sldId="2147483877"/>
              <pc:sldLayoutMk cId="1670465269" sldId="2147484367"/>
              <ac:spMk id="9" creationId="{739C13B6-7320-8544-8C3F-972BE573F629}"/>
            </ac:spMkLst>
          </pc:spChg>
          <pc:spChg chg="del">
            <ac:chgData name="Foppa, Pedro" userId="78b15ebb-14ab-45f0-97b3-f50a9b67ce6d" providerId="ADAL" clId="{423C550B-CC57-7E4D-88B8-4D127BE51673}" dt="2020-05-06T09:42:28.950" v="94" actId="478"/>
            <ac:spMkLst>
              <pc:docMk/>
              <pc:sldMasterMk cId="3315793142" sldId="2147483877"/>
              <pc:sldLayoutMk cId="1670465269" sldId="2147484367"/>
              <ac:spMk id="15" creationId="{DC08678F-C010-7546-A7A1-17A104779427}"/>
            </ac:spMkLst>
          </pc:spChg>
        </pc:sldLayoutChg>
        <pc:sldLayoutChg chg="addSp delSp modSp">
          <pc:chgData name="Foppa, Pedro" userId="78b15ebb-14ab-45f0-97b3-f50a9b67ce6d" providerId="ADAL" clId="{423C550B-CC57-7E4D-88B8-4D127BE51673}" dt="2020-05-06T09:42:34.344" v="97"/>
          <pc:sldLayoutMkLst>
            <pc:docMk/>
            <pc:sldMasterMk cId="3315793142" sldId="2147483877"/>
            <pc:sldLayoutMk cId="745346458" sldId="2147484368"/>
          </pc:sldLayoutMkLst>
          <pc:spChg chg="add mod">
            <ac:chgData name="Foppa, Pedro" userId="78b15ebb-14ab-45f0-97b3-f50a9b67ce6d" providerId="ADAL" clId="{423C550B-CC57-7E4D-88B8-4D127BE51673}" dt="2020-05-06T09:42:34.344" v="97"/>
            <ac:spMkLst>
              <pc:docMk/>
              <pc:sldMasterMk cId="3315793142" sldId="2147483877"/>
              <pc:sldLayoutMk cId="745346458" sldId="2147484368"/>
              <ac:spMk id="9" creationId="{1032C547-F94C-1241-9D31-1F73ADBB2494}"/>
            </ac:spMkLst>
          </pc:spChg>
          <pc:spChg chg="del">
            <ac:chgData name="Foppa, Pedro" userId="78b15ebb-14ab-45f0-97b3-f50a9b67ce6d" providerId="ADAL" clId="{423C550B-CC57-7E4D-88B8-4D127BE51673}" dt="2020-05-06T09:42:33.935" v="96" actId="478"/>
            <ac:spMkLst>
              <pc:docMk/>
              <pc:sldMasterMk cId="3315793142" sldId="2147483877"/>
              <pc:sldLayoutMk cId="745346458" sldId="2147484368"/>
              <ac:spMk id="14" creationId="{3287F68B-EF15-A64D-8BC5-46F500332B07}"/>
            </ac:spMkLst>
          </pc:spChg>
        </pc:sldLayoutChg>
        <pc:sldLayoutChg chg="addSp delSp modSp">
          <pc:chgData name="Foppa, Pedro" userId="78b15ebb-14ab-45f0-97b3-f50a9b67ce6d" providerId="ADAL" clId="{423C550B-CC57-7E4D-88B8-4D127BE51673}" dt="2020-05-06T09:42:37.389" v="99"/>
          <pc:sldLayoutMkLst>
            <pc:docMk/>
            <pc:sldMasterMk cId="3315793142" sldId="2147483877"/>
            <pc:sldLayoutMk cId="1584121331" sldId="2147484369"/>
          </pc:sldLayoutMkLst>
          <pc:spChg chg="add mod">
            <ac:chgData name="Foppa, Pedro" userId="78b15ebb-14ab-45f0-97b3-f50a9b67ce6d" providerId="ADAL" clId="{423C550B-CC57-7E4D-88B8-4D127BE51673}" dt="2020-05-06T09:42:37.389" v="99"/>
            <ac:spMkLst>
              <pc:docMk/>
              <pc:sldMasterMk cId="3315793142" sldId="2147483877"/>
              <pc:sldLayoutMk cId="1584121331" sldId="2147484369"/>
              <ac:spMk id="10" creationId="{698D41BD-7B3B-1742-B394-CDE3B9E03C58}"/>
            </ac:spMkLst>
          </pc:spChg>
          <pc:spChg chg="del">
            <ac:chgData name="Foppa, Pedro" userId="78b15ebb-14ab-45f0-97b3-f50a9b67ce6d" providerId="ADAL" clId="{423C550B-CC57-7E4D-88B8-4D127BE51673}" dt="2020-05-06T09:42:36.969" v="98" actId="478"/>
            <ac:spMkLst>
              <pc:docMk/>
              <pc:sldMasterMk cId="3315793142" sldId="2147483877"/>
              <pc:sldLayoutMk cId="1584121331" sldId="2147484369"/>
              <ac:spMk id="13" creationId="{CE9FFC61-84E1-2D43-B719-A84C667E7B59}"/>
            </ac:spMkLst>
          </pc:spChg>
        </pc:sldLayoutChg>
        <pc:sldLayoutChg chg="addSp delSp modSp">
          <pc:chgData name="Foppa, Pedro" userId="78b15ebb-14ab-45f0-97b3-f50a9b67ce6d" providerId="ADAL" clId="{423C550B-CC57-7E4D-88B8-4D127BE51673}" dt="2020-05-06T09:42:40.438" v="101"/>
          <pc:sldLayoutMkLst>
            <pc:docMk/>
            <pc:sldMasterMk cId="3315793142" sldId="2147483877"/>
            <pc:sldLayoutMk cId="2968649591" sldId="2147484370"/>
          </pc:sldLayoutMkLst>
          <pc:spChg chg="add mod">
            <ac:chgData name="Foppa, Pedro" userId="78b15ebb-14ab-45f0-97b3-f50a9b67ce6d" providerId="ADAL" clId="{423C550B-CC57-7E4D-88B8-4D127BE51673}" dt="2020-05-06T09:42:40.438" v="101"/>
            <ac:spMkLst>
              <pc:docMk/>
              <pc:sldMasterMk cId="3315793142" sldId="2147483877"/>
              <pc:sldLayoutMk cId="2968649591" sldId="2147484370"/>
              <ac:spMk id="14" creationId="{E2A682AD-D487-474A-ACC8-8097477C312F}"/>
            </ac:spMkLst>
          </pc:spChg>
          <pc:spChg chg="del">
            <ac:chgData name="Foppa, Pedro" userId="78b15ebb-14ab-45f0-97b3-f50a9b67ce6d" providerId="ADAL" clId="{423C550B-CC57-7E4D-88B8-4D127BE51673}" dt="2020-05-06T09:42:39.930" v="100" actId="478"/>
            <ac:spMkLst>
              <pc:docMk/>
              <pc:sldMasterMk cId="3315793142" sldId="2147483877"/>
              <pc:sldLayoutMk cId="2968649591" sldId="2147484370"/>
              <ac:spMk id="15" creationId="{DC08678F-C010-7546-A7A1-17A104779427}"/>
            </ac:spMkLst>
          </pc:spChg>
        </pc:sldLayoutChg>
        <pc:sldLayoutChg chg="addSp delSp modSp">
          <pc:chgData name="Foppa, Pedro" userId="78b15ebb-14ab-45f0-97b3-f50a9b67ce6d" providerId="ADAL" clId="{423C550B-CC57-7E4D-88B8-4D127BE51673}" dt="2020-05-06T09:42:43.189" v="103"/>
          <pc:sldLayoutMkLst>
            <pc:docMk/>
            <pc:sldMasterMk cId="3315793142" sldId="2147483877"/>
            <pc:sldLayoutMk cId="268895759" sldId="2147484371"/>
          </pc:sldLayoutMkLst>
          <pc:spChg chg="add mod">
            <ac:chgData name="Foppa, Pedro" userId="78b15ebb-14ab-45f0-97b3-f50a9b67ce6d" providerId="ADAL" clId="{423C550B-CC57-7E4D-88B8-4D127BE51673}" dt="2020-05-06T09:42:43.189" v="103"/>
            <ac:spMkLst>
              <pc:docMk/>
              <pc:sldMasterMk cId="3315793142" sldId="2147483877"/>
              <pc:sldLayoutMk cId="268895759" sldId="2147484371"/>
              <ac:spMk id="13" creationId="{37A21872-726D-FD41-8C44-AEDB5C043545}"/>
            </ac:spMkLst>
          </pc:spChg>
          <pc:spChg chg="del">
            <ac:chgData name="Foppa, Pedro" userId="78b15ebb-14ab-45f0-97b3-f50a9b67ce6d" providerId="ADAL" clId="{423C550B-CC57-7E4D-88B8-4D127BE51673}" dt="2020-05-06T09:42:42.810" v="102" actId="478"/>
            <ac:spMkLst>
              <pc:docMk/>
              <pc:sldMasterMk cId="3315793142" sldId="2147483877"/>
              <pc:sldLayoutMk cId="268895759" sldId="2147484371"/>
              <ac:spMk id="15" creationId="{DC08678F-C010-7546-A7A1-17A104779427}"/>
            </ac:spMkLst>
          </pc:spChg>
        </pc:sldLayoutChg>
      </pc:sldMasterChg>
      <pc:sldMasterChg chg="modSldLayout">
        <pc:chgData name="Foppa, Pedro" userId="78b15ebb-14ab-45f0-97b3-f50a9b67ce6d" providerId="ADAL" clId="{423C550B-CC57-7E4D-88B8-4D127BE51673}" dt="2020-05-06T09:43:43.874" v="129"/>
        <pc:sldMasterMkLst>
          <pc:docMk/>
          <pc:sldMasterMk cId="1105970405" sldId="2147483964"/>
        </pc:sldMasterMkLst>
        <pc:sldLayoutChg chg="modSp">
          <pc:chgData name="Foppa, Pedro" userId="78b15ebb-14ab-45f0-97b3-f50a9b67ce6d" providerId="ADAL" clId="{423C550B-CC57-7E4D-88B8-4D127BE51673}" dt="2020-04-21T08:53:57.106" v="3" actId="947"/>
          <pc:sldLayoutMkLst>
            <pc:docMk/>
            <pc:sldMasterMk cId="1105970405" sldId="2147483964"/>
            <pc:sldLayoutMk cId="1964158998" sldId="2147483967"/>
          </pc:sldLayoutMkLst>
          <pc:spChg chg="mod">
            <ac:chgData name="Foppa, Pedro" userId="78b15ebb-14ab-45f0-97b3-f50a9b67ce6d" providerId="ADAL" clId="{423C550B-CC57-7E4D-88B8-4D127BE51673}" dt="2020-04-21T08:53:57.106" v="3" actId="947"/>
            <ac:spMkLst>
              <pc:docMk/>
              <pc:sldMasterMk cId="1105970405" sldId="2147483964"/>
              <pc:sldLayoutMk cId="1964158998" sldId="2147483967"/>
              <ac:spMk id="10" creationId="{6B8D93FA-9EA1-AB49-9803-E129E1144FC7}"/>
            </ac:spMkLst>
          </pc:spChg>
        </pc:sldLayoutChg>
        <pc:sldLayoutChg chg="modSp">
          <pc:chgData name="Foppa, Pedro" userId="78b15ebb-14ab-45f0-97b3-f50a9b67ce6d" providerId="ADAL" clId="{423C550B-CC57-7E4D-88B8-4D127BE51673}" dt="2020-04-21T08:53:47.112" v="1" actId="947"/>
          <pc:sldLayoutMkLst>
            <pc:docMk/>
            <pc:sldMasterMk cId="1105970405" sldId="2147483964"/>
            <pc:sldLayoutMk cId="1345721581" sldId="2147483970"/>
          </pc:sldLayoutMkLst>
          <pc:spChg chg="mod">
            <ac:chgData name="Foppa, Pedro" userId="78b15ebb-14ab-45f0-97b3-f50a9b67ce6d" providerId="ADAL" clId="{423C550B-CC57-7E4D-88B8-4D127BE51673}" dt="2020-04-21T08:53:47.112" v="1" actId="947"/>
            <ac:spMkLst>
              <pc:docMk/>
              <pc:sldMasterMk cId="1105970405" sldId="2147483964"/>
              <pc:sldLayoutMk cId="1345721581" sldId="2147483970"/>
              <ac:spMk id="9" creationId="{6B47703F-AD87-0747-8275-970FB09D5D0B}"/>
            </ac:spMkLst>
          </pc:spChg>
        </pc:sldLayoutChg>
        <pc:sldLayoutChg chg="addSp delSp modSp">
          <pc:chgData name="Foppa, Pedro" userId="78b15ebb-14ab-45f0-97b3-f50a9b67ce6d" providerId="ADAL" clId="{423C550B-CC57-7E4D-88B8-4D127BE51673}" dt="2020-04-23T14:38:40.057" v="27"/>
          <pc:sldLayoutMkLst>
            <pc:docMk/>
            <pc:sldMasterMk cId="1105970405" sldId="2147483964"/>
            <pc:sldLayoutMk cId="1939515432" sldId="2147484013"/>
          </pc:sldLayoutMkLst>
          <pc:spChg chg="del">
            <ac:chgData name="Foppa, Pedro" userId="78b15ebb-14ab-45f0-97b3-f50a9b67ce6d" providerId="ADAL" clId="{423C550B-CC57-7E4D-88B8-4D127BE51673}" dt="2020-04-23T14:38:38.377" v="25" actId="478"/>
            <ac:spMkLst>
              <pc:docMk/>
              <pc:sldMasterMk cId="1105970405" sldId="2147483964"/>
              <pc:sldLayoutMk cId="1939515432" sldId="2147484013"/>
              <ac:spMk id="2" creationId="{EBBB6D40-B4C9-8B4A-B2A6-126F64906376}"/>
            </ac:spMkLst>
          </pc:spChg>
          <pc:spChg chg="del">
            <ac:chgData name="Foppa, Pedro" userId="78b15ebb-14ab-45f0-97b3-f50a9b67ce6d" providerId="ADAL" clId="{423C550B-CC57-7E4D-88B8-4D127BE51673}" dt="2020-04-23T14:38:38.964" v="26" actId="478"/>
            <ac:spMkLst>
              <pc:docMk/>
              <pc:sldMasterMk cId="1105970405" sldId="2147483964"/>
              <pc:sldLayoutMk cId="1939515432" sldId="2147484013"/>
              <ac:spMk id="4" creationId="{00000000-0000-0000-0000-000000000000}"/>
            </ac:spMkLst>
          </pc:spChg>
          <pc:spChg chg="add mod">
            <ac:chgData name="Foppa, Pedro" userId="78b15ebb-14ab-45f0-97b3-f50a9b67ce6d" providerId="ADAL" clId="{423C550B-CC57-7E4D-88B8-4D127BE51673}" dt="2020-04-23T14:38:40.057" v="27"/>
            <ac:spMkLst>
              <pc:docMk/>
              <pc:sldMasterMk cId="1105970405" sldId="2147483964"/>
              <pc:sldLayoutMk cId="1939515432" sldId="2147484013"/>
              <ac:spMk id="7" creationId="{0B84A5C5-2EE0-4240-9019-8B715BEE897B}"/>
            </ac:spMkLst>
          </pc:spChg>
          <pc:spChg chg="add mod">
            <ac:chgData name="Foppa, Pedro" userId="78b15ebb-14ab-45f0-97b3-f50a9b67ce6d" providerId="ADAL" clId="{423C550B-CC57-7E4D-88B8-4D127BE51673}" dt="2020-04-23T14:38:40.057" v="27"/>
            <ac:spMkLst>
              <pc:docMk/>
              <pc:sldMasterMk cId="1105970405" sldId="2147483964"/>
              <pc:sldLayoutMk cId="1939515432" sldId="2147484013"/>
              <ac:spMk id="8" creationId="{DE123B60-D604-9A41-BA50-1BF4AC36AE93}"/>
            </ac:spMkLst>
          </pc:spChg>
        </pc:sldLayoutChg>
        <pc:sldLayoutChg chg="modSp">
          <pc:chgData name="Foppa, Pedro" userId="78b15ebb-14ab-45f0-97b3-f50a9b67ce6d" providerId="ADAL" clId="{423C550B-CC57-7E4D-88B8-4D127BE51673}" dt="2020-04-21T08:53:42.633" v="0" actId="947"/>
          <pc:sldLayoutMkLst>
            <pc:docMk/>
            <pc:sldMasterMk cId="1105970405" sldId="2147483964"/>
            <pc:sldLayoutMk cId="2220410556" sldId="2147484303"/>
          </pc:sldLayoutMkLst>
          <pc:spChg chg="mod">
            <ac:chgData name="Foppa, Pedro" userId="78b15ebb-14ab-45f0-97b3-f50a9b67ce6d" providerId="ADAL" clId="{423C550B-CC57-7E4D-88B8-4D127BE51673}" dt="2020-04-21T08:53:42.633" v="0" actId="947"/>
            <ac:spMkLst>
              <pc:docMk/>
              <pc:sldMasterMk cId="1105970405" sldId="2147483964"/>
              <pc:sldLayoutMk cId="2220410556" sldId="2147484303"/>
              <ac:spMk id="16" creationId="{EBBB6D40-B4C9-8B4A-B2A6-126F64906376}"/>
            </ac:spMkLst>
          </pc:spChg>
        </pc:sldLayoutChg>
        <pc:sldLayoutChg chg="modSp">
          <pc:chgData name="Foppa, Pedro" userId="78b15ebb-14ab-45f0-97b3-f50a9b67ce6d" providerId="ADAL" clId="{423C550B-CC57-7E4D-88B8-4D127BE51673}" dt="2020-04-21T08:53:52.265" v="2" actId="947"/>
          <pc:sldLayoutMkLst>
            <pc:docMk/>
            <pc:sldMasterMk cId="1105970405" sldId="2147483964"/>
            <pc:sldLayoutMk cId="3344055520" sldId="2147484305"/>
          </pc:sldLayoutMkLst>
          <pc:spChg chg="mod">
            <ac:chgData name="Foppa, Pedro" userId="78b15ebb-14ab-45f0-97b3-f50a9b67ce6d" providerId="ADAL" clId="{423C550B-CC57-7E4D-88B8-4D127BE51673}" dt="2020-04-21T08:53:52.265" v="2" actId="947"/>
            <ac:spMkLst>
              <pc:docMk/>
              <pc:sldMasterMk cId="1105970405" sldId="2147483964"/>
              <pc:sldLayoutMk cId="3344055520" sldId="2147484305"/>
              <ac:spMk id="16" creationId="{EBBB6D40-B4C9-8B4A-B2A6-126F64906376}"/>
            </ac:spMkLst>
          </pc:spChg>
        </pc:sldLayoutChg>
        <pc:sldLayoutChg chg="modSp">
          <pc:chgData name="Foppa, Pedro" userId="78b15ebb-14ab-45f0-97b3-f50a9b67ce6d" providerId="ADAL" clId="{423C550B-CC57-7E4D-88B8-4D127BE51673}" dt="2020-05-06T09:42:53.277" v="104" actId="255"/>
          <pc:sldLayoutMkLst>
            <pc:docMk/>
            <pc:sldMasterMk cId="1105970405" sldId="2147483964"/>
            <pc:sldLayoutMk cId="1339851039" sldId="2147484393"/>
          </pc:sldLayoutMkLst>
          <pc:spChg chg="mod">
            <ac:chgData name="Foppa, Pedro" userId="78b15ebb-14ab-45f0-97b3-f50a9b67ce6d" providerId="ADAL" clId="{423C550B-CC57-7E4D-88B8-4D127BE51673}" dt="2020-05-06T09:42:53.277" v="104" actId="255"/>
            <ac:spMkLst>
              <pc:docMk/>
              <pc:sldMasterMk cId="1105970405" sldId="2147483964"/>
              <pc:sldLayoutMk cId="1339851039" sldId="2147484393"/>
              <ac:spMk id="7" creationId="{89A70FBC-EACC-CB4D-8FF2-D940F6554594}"/>
            </ac:spMkLst>
          </pc:spChg>
        </pc:sldLayoutChg>
        <pc:sldLayoutChg chg="addSp delSp modSp">
          <pc:chgData name="Foppa, Pedro" userId="78b15ebb-14ab-45f0-97b3-f50a9b67ce6d" providerId="ADAL" clId="{423C550B-CC57-7E4D-88B8-4D127BE51673}" dt="2020-05-06T09:42:57.578" v="106"/>
          <pc:sldLayoutMkLst>
            <pc:docMk/>
            <pc:sldMasterMk cId="1105970405" sldId="2147483964"/>
            <pc:sldLayoutMk cId="93800707" sldId="2147484394"/>
          </pc:sldLayoutMkLst>
          <pc:spChg chg="del">
            <ac:chgData name="Foppa, Pedro" userId="78b15ebb-14ab-45f0-97b3-f50a9b67ce6d" providerId="ADAL" clId="{423C550B-CC57-7E4D-88B8-4D127BE51673}" dt="2020-05-06T09:42:57.240" v="105" actId="478"/>
            <ac:spMkLst>
              <pc:docMk/>
              <pc:sldMasterMk cId="1105970405" sldId="2147483964"/>
              <pc:sldLayoutMk cId="93800707" sldId="2147484394"/>
              <ac:spMk id="7" creationId="{89A70FBC-EACC-CB4D-8FF2-D940F6554594}"/>
            </ac:spMkLst>
          </pc:spChg>
          <pc:spChg chg="add mod">
            <ac:chgData name="Foppa, Pedro" userId="78b15ebb-14ab-45f0-97b3-f50a9b67ce6d" providerId="ADAL" clId="{423C550B-CC57-7E4D-88B8-4D127BE51673}" dt="2020-05-06T09:42:57.578" v="106"/>
            <ac:spMkLst>
              <pc:docMk/>
              <pc:sldMasterMk cId="1105970405" sldId="2147483964"/>
              <pc:sldLayoutMk cId="93800707" sldId="2147484394"/>
              <ac:spMk id="12" creationId="{E719BA34-23BB-1044-9AD7-64A0FC498A8F}"/>
            </ac:spMkLst>
          </pc:spChg>
        </pc:sldLayoutChg>
        <pc:sldLayoutChg chg="addSp delSp modSp">
          <pc:chgData name="Foppa, Pedro" userId="78b15ebb-14ab-45f0-97b3-f50a9b67ce6d" providerId="ADAL" clId="{423C550B-CC57-7E4D-88B8-4D127BE51673}" dt="2020-05-06T09:43:01.688" v="108"/>
          <pc:sldLayoutMkLst>
            <pc:docMk/>
            <pc:sldMasterMk cId="1105970405" sldId="2147483964"/>
            <pc:sldLayoutMk cId="2622425" sldId="2147484395"/>
          </pc:sldLayoutMkLst>
          <pc:spChg chg="del">
            <ac:chgData name="Foppa, Pedro" userId="78b15ebb-14ab-45f0-97b3-f50a9b67ce6d" providerId="ADAL" clId="{423C550B-CC57-7E4D-88B8-4D127BE51673}" dt="2020-05-06T09:43:00.671" v="107" actId="478"/>
            <ac:spMkLst>
              <pc:docMk/>
              <pc:sldMasterMk cId="1105970405" sldId="2147483964"/>
              <pc:sldLayoutMk cId="2622425" sldId="2147484395"/>
              <ac:spMk id="7" creationId="{89A70FBC-EACC-CB4D-8FF2-D940F6554594}"/>
            </ac:spMkLst>
          </pc:spChg>
          <pc:spChg chg="add mod">
            <ac:chgData name="Foppa, Pedro" userId="78b15ebb-14ab-45f0-97b3-f50a9b67ce6d" providerId="ADAL" clId="{423C550B-CC57-7E4D-88B8-4D127BE51673}" dt="2020-05-06T09:43:01.688" v="108"/>
            <ac:spMkLst>
              <pc:docMk/>
              <pc:sldMasterMk cId="1105970405" sldId="2147483964"/>
              <pc:sldLayoutMk cId="2622425" sldId="2147484395"/>
              <ac:spMk id="10" creationId="{303A16D8-C47D-2646-8D74-7305970A0AC7}"/>
            </ac:spMkLst>
          </pc:spChg>
        </pc:sldLayoutChg>
        <pc:sldLayoutChg chg="addSp delSp modSp">
          <pc:chgData name="Foppa, Pedro" userId="78b15ebb-14ab-45f0-97b3-f50a9b67ce6d" providerId="ADAL" clId="{423C550B-CC57-7E4D-88B8-4D127BE51673}" dt="2020-05-06T09:43:05.466" v="110"/>
          <pc:sldLayoutMkLst>
            <pc:docMk/>
            <pc:sldMasterMk cId="1105970405" sldId="2147483964"/>
            <pc:sldLayoutMk cId="3697130079" sldId="2147484396"/>
          </pc:sldLayoutMkLst>
          <pc:spChg chg="del">
            <ac:chgData name="Foppa, Pedro" userId="78b15ebb-14ab-45f0-97b3-f50a9b67ce6d" providerId="ADAL" clId="{423C550B-CC57-7E4D-88B8-4D127BE51673}" dt="2020-05-06T09:43:05.084" v="109" actId="478"/>
            <ac:spMkLst>
              <pc:docMk/>
              <pc:sldMasterMk cId="1105970405" sldId="2147483964"/>
              <pc:sldLayoutMk cId="3697130079" sldId="2147484396"/>
              <ac:spMk id="5" creationId="{00000000-0000-0000-0000-000000000000}"/>
            </ac:spMkLst>
          </pc:spChg>
          <pc:spChg chg="add mod">
            <ac:chgData name="Foppa, Pedro" userId="78b15ebb-14ab-45f0-97b3-f50a9b67ce6d" providerId="ADAL" clId="{423C550B-CC57-7E4D-88B8-4D127BE51673}" dt="2020-05-06T09:43:05.466" v="110"/>
            <ac:spMkLst>
              <pc:docMk/>
              <pc:sldMasterMk cId="1105970405" sldId="2147483964"/>
              <pc:sldLayoutMk cId="3697130079" sldId="2147484396"/>
              <ac:spMk id="7" creationId="{99CE94EC-D689-0844-B168-B5C04CE1057C}"/>
            </ac:spMkLst>
          </pc:spChg>
        </pc:sldLayoutChg>
        <pc:sldLayoutChg chg="addSp delSp modSp">
          <pc:chgData name="Foppa, Pedro" userId="78b15ebb-14ab-45f0-97b3-f50a9b67ce6d" providerId="ADAL" clId="{423C550B-CC57-7E4D-88B8-4D127BE51673}" dt="2020-05-06T09:43:09.066" v="112"/>
          <pc:sldLayoutMkLst>
            <pc:docMk/>
            <pc:sldMasterMk cId="1105970405" sldId="2147483964"/>
            <pc:sldLayoutMk cId="2410029855" sldId="2147484397"/>
          </pc:sldLayoutMkLst>
          <pc:spChg chg="del">
            <ac:chgData name="Foppa, Pedro" userId="78b15ebb-14ab-45f0-97b3-f50a9b67ce6d" providerId="ADAL" clId="{423C550B-CC57-7E4D-88B8-4D127BE51673}" dt="2020-05-06T09:43:08.621" v="111" actId="478"/>
            <ac:spMkLst>
              <pc:docMk/>
              <pc:sldMasterMk cId="1105970405" sldId="2147483964"/>
              <pc:sldLayoutMk cId="2410029855" sldId="2147484397"/>
              <ac:spMk id="7" creationId="{89A70FBC-EACC-CB4D-8FF2-D940F6554594}"/>
            </ac:spMkLst>
          </pc:spChg>
          <pc:spChg chg="add mod">
            <ac:chgData name="Foppa, Pedro" userId="78b15ebb-14ab-45f0-97b3-f50a9b67ce6d" providerId="ADAL" clId="{423C550B-CC57-7E4D-88B8-4D127BE51673}" dt="2020-05-06T09:43:09.066" v="112"/>
            <ac:spMkLst>
              <pc:docMk/>
              <pc:sldMasterMk cId="1105970405" sldId="2147483964"/>
              <pc:sldLayoutMk cId="2410029855" sldId="2147484397"/>
              <ac:spMk id="10" creationId="{0D1907F4-B2E5-E241-8CFF-3C1A5962F464}"/>
            </ac:spMkLst>
          </pc:spChg>
        </pc:sldLayoutChg>
        <pc:sldLayoutChg chg="addSp delSp modSp">
          <pc:chgData name="Foppa, Pedro" userId="78b15ebb-14ab-45f0-97b3-f50a9b67ce6d" providerId="ADAL" clId="{423C550B-CC57-7E4D-88B8-4D127BE51673}" dt="2020-05-06T09:43:12.368" v="114"/>
          <pc:sldLayoutMkLst>
            <pc:docMk/>
            <pc:sldMasterMk cId="1105970405" sldId="2147483964"/>
            <pc:sldLayoutMk cId="1374215608" sldId="2147484398"/>
          </pc:sldLayoutMkLst>
          <pc:spChg chg="del">
            <ac:chgData name="Foppa, Pedro" userId="78b15ebb-14ab-45f0-97b3-f50a9b67ce6d" providerId="ADAL" clId="{423C550B-CC57-7E4D-88B8-4D127BE51673}" dt="2020-05-06T09:43:11.894" v="113" actId="478"/>
            <ac:spMkLst>
              <pc:docMk/>
              <pc:sldMasterMk cId="1105970405" sldId="2147483964"/>
              <pc:sldLayoutMk cId="1374215608" sldId="2147484398"/>
              <ac:spMk id="5" creationId="{00000000-0000-0000-0000-000000000000}"/>
            </ac:spMkLst>
          </pc:spChg>
          <pc:spChg chg="add mod">
            <ac:chgData name="Foppa, Pedro" userId="78b15ebb-14ab-45f0-97b3-f50a9b67ce6d" providerId="ADAL" clId="{423C550B-CC57-7E4D-88B8-4D127BE51673}" dt="2020-05-06T09:43:12.368" v="114"/>
            <ac:spMkLst>
              <pc:docMk/>
              <pc:sldMasterMk cId="1105970405" sldId="2147483964"/>
              <pc:sldLayoutMk cId="1374215608" sldId="2147484398"/>
              <ac:spMk id="11" creationId="{5A35AD87-FF52-FA40-A269-A1F35A25AE41}"/>
            </ac:spMkLst>
          </pc:spChg>
        </pc:sldLayoutChg>
        <pc:sldLayoutChg chg="addSp delSp modSp">
          <pc:chgData name="Foppa, Pedro" userId="78b15ebb-14ab-45f0-97b3-f50a9b67ce6d" providerId="ADAL" clId="{423C550B-CC57-7E4D-88B8-4D127BE51673}" dt="2020-05-06T09:43:16.798" v="116"/>
          <pc:sldLayoutMkLst>
            <pc:docMk/>
            <pc:sldMasterMk cId="1105970405" sldId="2147483964"/>
            <pc:sldLayoutMk cId="457839694" sldId="2147484399"/>
          </pc:sldLayoutMkLst>
          <pc:spChg chg="del">
            <ac:chgData name="Foppa, Pedro" userId="78b15ebb-14ab-45f0-97b3-f50a9b67ce6d" providerId="ADAL" clId="{423C550B-CC57-7E4D-88B8-4D127BE51673}" dt="2020-05-06T09:43:16.394" v="115" actId="478"/>
            <ac:spMkLst>
              <pc:docMk/>
              <pc:sldMasterMk cId="1105970405" sldId="2147483964"/>
              <pc:sldLayoutMk cId="457839694" sldId="2147484399"/>
              <ac:spMk id="7" creationId="{89A70FBC-EACC-CB4D-8FF2-D940F6554594}"/>
            </ac:spMkLst>
          </pc:spChg>
          <pc:spChg chg="add mod">
            <ac:chgData name="Foppa, Pedro" userId="78b15ebb-14ab-45f0-97b3-f50a9b67ce6d" providerId="ADAL" clId="{423C550B-CC57-7E4D-88B8-4D127BE51673}" dt="2020-05-06T09:43:16.798" v="116"/>
            <ac:spMkLst>
              <pc:docMk/>
              <pc:sldMasterMk cId="1105970405" sldId="2147483964"/>
              <pc:sldLayoutMk cId="457839694" sldId="2147484399"/>
              <ac:spMk id="10" creationId="{592D96B5-6708-5946-B56D-48C7C909EBD0}"/>
            </ac:spMkLst>
          </pc:spChg>
        </pc:sldLayoutChg>
        <pc:sldLayoutChg chg="modSp">
          <pc:chgData name="Foppa, Pedro" userId="78b15ebb-14ab-45f0-97b3-f50a9b67ce6d" providerId="ADAL" clId="{423C550B-CC57-7E4D-88B8-4D127BE51673}" dt="2020-05-06T09:43:22.469" v="117" actId="255"/>
          <pc:sldLayoutMkLst>
            <pc:docMk/>
            <pc:sldMasterMk cId="1105970405" sldId="2147483964"/>
            <pc:sldLayoutMk cId="1035734885" sldId="2147484400"/>
          </pc:sldLayoutMkLst>
          <pc:spChg chg="mod">
            <ac:chgData name="Foppa, Pedro" userId="78b15ebb-14ab-45f0-97b3-f50a9b67ce6d" providerId="ADAL" clId="{423C550B-CC57-7E4D-88B8-4D127BE51673}" dt="2020-05-06T09:43:22.469" v="117" actId="255"/>
            <ac:spMkLst>
              <pc:docMk/>
              <pc:sldMasterMk cId="1105970405" sldId="2147483964"/>
              <pc:sldLayoutMk cId="1035734885" sldId="2147484400"/>
              <ac:spMk id="15" creationId="{DC08678F-C010-7546-A7A1-17A104779427}"/>
            </ac:spMkLst>
          </pc:spChg>
        </pc:sldLayoutChg>
        <pc:sldLayoutChg chg="addSp delSp modSp">
          <pc:chgData name="Foppa, Pedro" userId="78b15ebb-14ab-45f0-97b3-f50a9b67ce6d" providerId="ADAL" clId="{423C550B-CC57-7E4D-88B8-4D127BE51673}" dt="2020-05-06T09:43:27.804" v="119"/>
          <pc:sldLayoutMkLst>
            <pc:docMk/>
            <pc:sldMasterMk cId="1105970405" sldId="2147483964"/>
            <pc:sldLayoutMk cId="3548150091" sldId="2147484401"/>
          </pc:sldLayoutMkLst>
          <pc:spChg chg="add mod">
            <ac:chgData name="Foppa, Pedro" userId="78b15ebb-14ab-45f0-97b3-f50a9b67ce6d" providerId="ADAL" clId="{423C550B-CC57-7E4D-88B8-4D127BE51673}" dt="2020-05-06T09:43:27.804" v="119"/>
            <ac:spMkLst>
              <pc:docMk/>
              <pc:sldMasterMk cId="1105970405" sldId="2147483964"/>
              <pc:sldLayoutMk cId="3548150091" sldId="2147484401"/>
              <ac:spMk id="13" creationId="{0ADBD2A6-9D59-8A42-B712-28AECE5544C6}"/>
            </ac:spMkLst>
          </pc:spChg>
          <pc:spChg chg="del">
            <ac:chgData name="Foppa, Pedro" userId="78b15ebb-14ab-45f0-97b3-f50a9b67ce6d" providerId="ADAL" clId="{423C550B-CC57-7E4D-88B8-4D127BE51673}" dt="2020-05-06T09:43:27.294" v="118" actId="478"/>
            <ac:spMkLst>
              <pc:docMk/>
              <pc:sldMasterMk cId="1105970405" sldId="2147483964"/>
              <pc:sldLayoutMk cId="3548150091" sldId="2147484401"/>
              <ac:spMk id="15" creationId="{DC08678F-C010-7546-A7A1-17A104779427}"/>
            </ac:spMkLst>
          </pc:spChg>
        </pc:sldLayoutChg>
        <pc:sldLayoutChg chg="addSp delSp modSp">
          <pc:chgData name="Foppa, Pedro" userId="78b15ebb-14ab-45f0-97b3-f50a9b67ce6d" providerId="ADAL" clId="{423C550B-CC57-7E4D-88B8-4D127BE51673}" dt="2020-05-06T09:43:31.904" v="121"/>
          <pc:sldLayoutMkLst>
            <pc:docMk/>
            <pc:sldMasterMk cId="1105970405" sldId="2147483964"/>
            <pc:sldLayoutMk cId="3161456419" sldId="2147484402"/>
          </pc:sldLayoutMkLst>
          <pc:spChg chg="add mod">
            <ac:chgData name="Foppa, Pedro" userId="78b15ebb-14ab-45f0-97b3-f50a9b67ce6d" providerId="ADAL" clId="{423C550B-CC57-7E4D-88B8-4D127BE51673}" dt="2020-05-06T09:43:31.904" v="121"/>
            <ac:spMkLst>
              <pc:docMk/>
              <pc:sldMasterMk cId="1105970405" sldId="2147483964"/>
              <pc:sldLayoutMk cId="3161456419" sldId="2147484402"/>
              <ac:spMk id="9" creationId="{1425D0E0-656F-8441-9B06-9CCBF96661F1}"/>
            </ac:spMkLst>
          </pc:spChg>
          <pc:spChg chg="del">
            <ac:chgData name="Foppa, Pedro" userId="78b15ebb-14ab-45f0-97b3-f50a9b67ce6d" providerId="ADAL" clId="{423C550B-CC57-7E4D-88B8-4D127BE51673}" dt="2020-05-06T09:43:31.509" v="120" actId="478"/>
            <ac:spMkLst>
              <pc:docMk/>
              <pc:sldMasterMk cId="1105970405" sldId="2147483964"/>
              <pc:sldLayoutMk cId="3161456419" sldId="2147484402"/>
              <ac:spMk id="15" creationId="{DC08678F-C010-7546-A7A1-17A104779427}"/>
            </ac:spMkLst>
          </pc:spChg>
        </pc:sldLayoutChg>
        <pc:sldLayoutChg chg="addSp delSp modSp">
          <pc:chgData name="Foppa, Pedro" userId="78b15ebb-14ab-45f0-97b3-f50a9b67ce6d" providerId="ADAL" clId="{423C550B-CC57-7E4D-88B8-4D127BE51673}" dt="2020-05-06T09:43:34.692" v="123"/>
          <pc:sldLayoutMkLst>
            <pc:docMk/>
            <pc:sldMasterMk cId="1105970405" sldId="2147483964"/>
            <pc:sldLayoutMk cId="748374202" sldId="2147484403"/>
          </pc:sldLayoutMkLst>
          <pc:spChg chg="add mod">
            <ac:chgData name="Foppa, Pedro" userId="78b15ebb-14ab-45f0-97b3-f50a9b67ce6d" providerId="ADAL" clId="{423C550B-CC57-7E4D-88B8-4D127BE51673}" dt="2020-05-06T09:43:34.692" v="123"/>
            <ac:spMkLst>
              <pc:docMk/>
              <pc:sldMasterMk cId="1105970405" sldId="2147483964"/>
              <pc:sldLayoutMk cId="748374202" sldId="2147484403"/>
              <ac:spMk id="9" creationId="{90422B83-86F8-9643-B75F-38DF13EE57DB}"/>
            </ac:spMkLst>
          </pc:spChg>
          <pc:spChg chg="del">
            <ac:chgData name="Foppa, Pedro" userId="78b15ebb-14ab-45f0-97b3-f50a9b67ce6d" providerId="ADAL" clId="{423C550B-CC57-7E4D-88B8-4D127BE51673}" dt="2020-05-06T09:43:34.299" v="122" actId="478"/>
            <ac:spMkLst>
              <pc:docMk/>
              <pc:sldMasterMk cId="1105970405" sldId="2147483964"/>
              <pc:sldLayoutMk cId="748374202" sldId="2147484403"/>
              <ac:spMk id="14" creationId="{3287F68B-EF15-A64D-8BC5-46F500332B07}"/>
            </ac:spMkLst>
          </pc:spChg>
        </pc:sldLayoutChg>
        <pc:sldLayoutChg chg="addSp delSp modSp">
          <pc:chgData name="Foppa, Pedro" userId="78b15ebb-14ab-45f0-97b3-f50a9b67ce6d" providerId="ADAL" clId="{423C550B-CC57-7E4D-88B8-4D127BE51673}" dt="2020-05-06T09:43:38.186" v="125"/>
          <pc:sldLayoutMkLst>
            <pc:docMk/>
            <pc:sldMasterMk cId="1105970405" sldId="2147483964"/>
            <pc:sldLayoutMk cId="2878274125" sldId="2147484404"/>
          </pc:sldLayoutMkLst>
          <pc:spChg chg="add mod">
            <ac:chgData name="Foppa, Pedro" userId="78b15ebb-14ab-45f0-97b3-f50a9b67ce6d" providerId="ADAL" clId="{423C550B-CC57-7E4D-88B8-4D127BE51673}" dt="2020-05-06T09:43:38.186" v="125"/>
            <ac:spMkLst>
              <pc:docMk/>
              <pc:sldMasterMk cId="1105970405" sldId="2147483964"/>
              <pc:sldLayoutMk cId="2878274125" sldId="2147484404"/>
              <ac:spMk id="10" creationId="{2ECDA1F6-68EE-9047-9ECF-D975CA62C8D5}"/>
            </ac:spMkLst>
          </pc:spChg>
          <pc:spChg chg="del">
            <ac:chgData name="Foppa, Pedro" userId="78b15ebb-14ab-45f0-97b3-f50a9b67ce6d" providerId="ADAL" clId="{423C550B-CC57-7E4D-88B8-4D127BE51673}" dt="2020-05-06T09:43:37.782" v="124" actId="478"/>
            <ac:spMkLst>
              <pc:docMk/>
              <pc:sldMasterMk cId="1105970405" sldId="2147483964"/>
              <pc:sldLayoutMk cId="2878274125" sldId="2147484404"/>
              <ac:spMk id="13" creationId="{CE9FFC61-84E1-2D43-B719-A84C667E7B59}"/>
            </ac:spMkLst>
          </pc:spChg>
        </pc:sldLayoutChg>
        <pc:sldLayoutChg chg="addSp delSp modSp">
          <pc:chgData name="Foppa, Pedro" userId="78b15ebb-14ab-45f0-97b3-f50a9b67ce6d" providerId="ADAL" clId="{423C550B-CC57-7E4D-88B8-4D127BE51673}" dt="2020-05-06T09:43:41.138" v="127"/>
          <pc:sldLayoutMkLst>
            <pc:docMk/>
            <pc:sldMasterMk cId="1105970405" sldId="2147483964"/>
            <pc:sldLayoutMk cId="1657487289" sldId="2147484405"/>
          </pc:sldLayoutMkLst>
          <pc:spChg chg="add mod">
            <ac:chgData name="Foppa, Pedro" userId="78b15ebb-14ab-45f0-97b3-f50a9b67ce6d" providerId="ADAL" clId="{423C550B-CC57-7E4D-88B8-4D127BE51673}" dt="2020-05-06T09:43:41.138" v="127"/>
            <ac:spMkLst>
              <pc:docMk/>
              <pc:sldMasterMk cId="1105970405" sldId="2147483964"/>
              <pc:sldLayoutMk cId="1657487289" sldId="2147484405"/>
              <ac:spMk id="14" creationId="{3F2FEA9A-101A-5A4C-83E2-4C0044BA6EE5}"/>
            </ac:spMkLst>
          </pc:spChg>
          <pc:spChg chg="del">
            <ac:chgData name="Foppa, Pedro" userId="78b15ebb-14ab-45f0-97b3-f50a9b67ce6d" providerId="ADAL" clId="{423C550B-CC57-7E4D-88B8-4D127BE51673}" dt="2020-05-06T09:43:40.772" v="126" actId="478"/>
            <ac:spMkLst>
              <pc:docMk/>
              <pc:sldMasterMk cId="1105970405" sldId="2147483964"/>
              <pc:sldLayoutMk cId="1657487289" sldId="2147484405"/>
              <ac:spMk id="15" creationId="{DC08678F-C010-7546-A7A1-17A104779427}"/>
            </ac:spMkLst>
          </pc:spChg>
        </pc:sldLayoutChg>
        <pc:sldLayoutChg chg="addSp delSp modSp">
          <pc:chgData name="Foppa, Pedro" userId="78b15ebb-14ab-45f0-97b3-f50a9b67ce6d" providerId="ADAL" clId="{423C550B-CC57-7E4D-88B8-4D127BE51673}" dt="2020-05-06T09:43:43.874" v="129"/>
          <pc:sldLayoutMkLst>
            <pc:docMk/>
            <pc:sldMasterMk cId="1105970405" sldId="2147483964"/>
            <pc:sldLayoutMk cId="1283288899" sldId="2147484406"/>
          </pc:sldLayoutMkLst>
          <pc:spChg chg="add mod">
            <ac:chgData name="Foppa, Pedro" userId="78b15ebb-14ab-45f0-97b3-f50a9b67ce6d" providerId="ADAL" clId="{423C550B-CC57-7E4D-88B8-4D127BE51673}" dt="2020-05-06T09:43:43.874" v="129"/>
            <ac:spMkLst>
              <pc:docMk/>
              <pc:sldMasterMk cId="1105970405" sldId="2147483964"/>
              <pc:sldLayoutMk cId="1283288899" sldId="2147484406"/>
              <ac:spMk id="13" creationId="{23A21BE0-4841-FF4C-ABD6-32E1F111A998}"/>
            </ac:spMkLst>
          </pc:spChg>
          <pc:spChg chg="del">
            <ac:chgData name="Foppa, Pedro" userId="78b15ebb-14ab-45f0-97b3-f50a9b67ce6d" providerId="ADAL" clId="{423C550B-CC57-7E4D-88B8-4D127BE51673}" dt="2020-05-06T09:43:43.550" v="128" actId="478"/>
            <ac:spMkLst>
              <pc:docMk/>
              <pc:sldMasterMk cId="1105970405" sldId="2147483964"/>
              <pc:sldLayoutMk cId="1283288899" sldId="2147484406"/>
              <ac:spMk id="15" creationId="{DC08678F-C010-7546-A7A1-17A104779427}"/>
            </ac:spMkLst>
          </pc:spChg>
        </pc:sldLayoutChg>
        <pc:sldLayoutChg chg="addSp delSp modSp">
          <pc:chgData name="Foppa, Pedro" userId="78b15ebb-14ab-45f0-97b3-f50a9b67ce6d" providerId="ADAL" clId="{423C550B-CC57-7E4D-88B8-4D127BE51673}" dt="2020-04-23T14:38:44.380" v="30"/>
          <pc:sldLayoutMkLst>
            <pc:docMk/>
            <pc:sldMasterMk cId="1105970405" sldId="2147483964"/>
            <pc:sldLayoutMk cId="2463025767" sldId="2147484409"/>
          </pc:sldLayoutMkLst>
          <pc:spChg chg="del">
            <ac:chgData name="Foppa, Pedro" userId="78b15ebb-14ab-45f0-97b3-f50a9b67ce6d" providerId="ADAL" clId="{423C550B-CC57-7E4D-88B8-4D127BE51673}" dt="2020-04-23T14:38:42.666" v="28" actId="478"/>
            <ac:spMkLst>
              <pc:docMk/>
              <pc:sldMasterMk cId="1105970405" sldId="2147483964"/>
              <pc:sldLayoutMk cId="2463025767" sldId="2147484409"/>
              <ac:spMk id="2" creationId="{EBBB6D40-B4C9-8B4A-B2A6-126F64906376}"/>
            </ac:spMkLst>
          </pc:spChg>
          <pc:spChg chg="del">
            <ac:chgData name="Foppa, Pedro" userId="78b15ebb-14ab-45f0-97b3-f50a9b67ce6d" providerId="ADAL" clId="{423C550B-CC57-7E4D-88B8-4D127BE51673}" dt="2020-04-23T14:38:43.307" v="29" actId="478"/>
            <ac:spMkLst>
              <pc:docMk/>
              <pc:sldMasterMk cId="1105970405" sldId="2147483964"/>
              <pc:sldLayoutMk cId="2463025767" sldId="2147484409"/>
              <ac:spMk id="4" creationId="{00000000-0000-0000-0000-000000000000}"/>
            </ac:spMkLst>
          </pc:spChg>
          <pc:spChg chg="add mod">
            <ac:chgData name="Foppa, Pedro" userId="78b15ebb-14ab-45f0-97b3-f50a9b67ce6d" providerId="ADAL" clId="{423C550B-CC57-7E4D-88B8-4D127BE51673}" dt="2020-04-23T14:38:44.380" v="30"/>
            <ac:spMkLst>
              <pc:docMk/>
              <pc:sldMasterMk cId="1105970405" sldId="2147483964"/>
              <pc:sldLayoutMk cId="2463025767" sldId="2147484409"/>
              <ac:spMk id="7" creationId="{2F7793DD-F793-8F4F-B74E-6B8630C8266F}"/>
            </ac:spMkLst>
          </pc:spChg>
          <pc:spChg chg="add mod">
            <ac:chgData name="Foppa, Pedro" userId="78b15ebb-14ab-45f0-97b3-f50a9b67ce6d" providerId="ADAL" clId="{423C550B-CC57-7E4D-88B8-4D127BE51673}" dt="2020-04-23T14:38:44.380" v="30"/>
            <ac:spMkLst>
              <pc:docMk/>
              <pc:sldMasterMk cId="1105970405" sldId="2147483964"/>
              <pc:sldLayoutMk cId="2463025767" sldId="2147484409"/>
              <ac:spMk id="8" creationId="{BF20315E-2B12-1B43-A789-90CFB92D6FF0}"/>
            </ac:spMkLst>
          </pc:spChg>
        </pc:sldLayoutChg>
      </pc:sldMasterChg>
      <pc:sldMasterChg chg="modSldLayout">
        <pc:chgData name="Foppa, Pedro" userId="78b15ebb-14ab-45f0-97b3-f50a9b67ce6d" providerId="ADAL" clId="{423C550B-CC57-7E4D-88B8-4D127BE51673}" dt="2020-05-06T09:44:46.478" v="155"/>
        <pc:sldMasterMkLst>
          <pc:docMk/>
          <pc:sldMasterMk cId="1206996952" sldId="2147484051"/>
        </pc:sldMasterMkLst>
        <pc:sldLayoutChg chg="modSp">
          <pc:chgData name="Foppa, Pedro" userId="78b15ebb-14ab-45f0-97b3-f50a9b67ce6d" providerId="ADAL" clId="{423C550B-CC57-7E4D-88B8-4D127BE51673}" dt="2020-04-21T08:54:13.181" v="5" actId="947"/>
          <pc:sldLayoutMkLst>
            <pc:docMk/>
            <pc:sldMasterMk cId="1206996952" sldId="2147484051"/>
            <pc:sldLayoutMk cId="2545982760" sldId="2147484058"/>
          </pc:sldLayoutMkLst>
          <pc:spChg chg="mod">
            <ac:chgData name="Foppa, Pedro" userId="78b15ebb-14ab-45f0-97b3-f50a9b67ce6d" providerId="ADAL" clId="{423C550B-CC57-7E4D-88B8-4D127BE51673}" dt="2020-04-21T08:54:13.181" v="5" actId="947"/>
            <ac:spMkLst>
              <pc:docMk/>
              <pc:sldMasterMk cId="1206996952" sldId="2147484051"/>
              <pc:sldLayoutMk cId="2545982760" sldId="2147484058"/>
              <ac:spMk id="9" creationId="{953DB2CB-74A6-F441-B197-A0FBC81F16A7}"/>
            </ac:spMkLst>
          </pc:spChg>
        </pc:sldLayoutChg>
        <pc:sldLayoutChg chg="modSp">
          <pc:chgData name="Foppa, Pedro" userId="78b15ebb-14ab-45f0-97b3-f50a9b67ce6d" providerId="ADAL" clId="{423C550B-CC57-7E4D-88B8-4D127BE51673}" dt="2020-04-21T08:54:17.632" v="6" actId="947"/>
          <pc:sldLayoutMkLst>
            <pc:docMk/>
            <pc:sldMasterMk cId="1206996952" sldId="2147484051"/>
            <pc:sldLayoutMk cId="2351299355" sldId="2147484059"/>
          </pc:sldLayoutMkLst>
          <pc:spChg chg="mod">
            <ac:chgData name="Foppa, Pedro" userId="78b15ebb-14ab-45f0-97b3-f50a9b67ce6d" providerId="ADAL" clId="{423C550B-CC57-7E4D-88B8-4D127BE51673}" dt="2020-04-21T08:54:17.632" v="6" actId="947"/>
            <ac:spMkLst>
              <pc:docMk/>
              <pc:sldMasterMk cId="1206996952" sldId="2147484051"/>
              <pc:sldLayoutMk cId="2351299355" sldId="2147484059"/>
              <ac:spMk id="9" creationId="{5F8B76A1-3AF5-674D-99FD-98684B3ADE81}"/>
            </ac:spMkLst>
          </pc:spChg>
        </pc:sldLayoutChg>
        <pc:sldLayoutChg chg="addSp delSp modSp">
          <pc:chgData name="Foppa, Pedro" userId="78b15ebb-14ab-45f0-97b3-f50a9b67ce6d" providerId="ADAL" clId="{423C550B-CC57-7E4D-88B8-4D127BE51673}" dt="2020-04-23T14:39:24.181" v="43"/>
          <pc:sldLayoutMkLst>
            <pc:docMk/>
            <pc:sldMasterMk cId="1206996952" sldId="2147484051"/>
            <pc:sldLayoutMk cId="3687458742" sldId="2147484087"/>
          </pc:sldLayoutMkLst>
          <pc:spChg chg="del">
            <ac:chgData name="Foppa, Pedro" userId="78b15ebb-14ab-45f0-97b3-f50a9b67ce6d" providerId="ADAL" clId="{423C550B-CC57-7E4D-88B8-4D127BE51673}" dt="2020-04-23T14:39:21.702" v="41" actId="478"/>
            <ac:spMkLst>
              <pc:docMk/>
              <pc:sldMasterMk cId="1206996952" sldId="2147484051"/>
              <pc:sldLayoutMk cId="3687458742" sldId="2147484087"/>
              <ac:spMk id="2" creationId="{EBBB6D40-B4C9-8B4A-B2A6-126F64906376}"/>
            </ac:spMkLst>
          </pc:spChg>
          <pc:spChg chg="del">
            <ac:chgData name="Foppa, Pedro" userId="78b15ebb-14ab-45f0-97b3-f50a9b67ce6d" providerId="ADAL" clId="{423C550B-CC57-7E4D-88B8-4D127BE51673}" dt="2020-04-23T14:39:22.699" v="42" actId="478"/>
            <ac:spMkLst>
              <pc:docMk/>
              <pc:sldMasterMk cId="1206996952" sldId="2147484051"/>
              <pc:sldLayoutMk cId="3687458742" sldId="2147484087"/>
              <ac:spMk id="4" creationId="{00000000-0000-0000-0000-000000000000}"/>
            </ac:spMkLst>
          </pc:spChg>
          <pc:spChg chg="add mod">
            <ac:chgData name="Foppa, Pedro" userId="78b15ebb-14ab-45f0-97b3-f50a9b67ce6d" providerId="ADAL" clId="{423C550B-CC57-7E4D-88B8-4D127BE51673}" dt="2020-04-23T14:39:24.181" v="43"/>
            <ac:spMkLst>
              <pc:docMk/>
              <pc:sldMasterMk cId="1206996952" sldId="2147484051"/>
              <pc:sldLayoutMk cId="3687458742" sldId="2147484087"/>
              <ac:spMk id="7" creationId="{44DC967D-822F-0D4D-9D88-47A397D6890B}"/>
            </ac:spMkLst>
          </pc:spChg>
          <pc:spChg chg="add mod">
            <ac:chgData name="Foppa, Pedro" userId="78b15ebb-14ab-45f0-97b3-f50a9b67ce6d" providerId="ADAL" clId="{423C550B-CC57-7E4D-88B8-4D127BE51673}" dt="2020-04-23T14:39:24.181" v="43"/>
            <ac:spMkLst>
              <pc:docMk/>
              <pc:sldMasterMk cId="1206996952" sldId="2147484051"/>
              <pc:sldLayoutMk cId="3687458742" sldId="2147484087"/>
              <ac:spMk id="8" creationId="{F99DB077-1C85-A441-AE94-AEC6EEA7D38E}"/>
            </ac:spMkLst>
          </pc:spChg>
        </pc:sldLayoutChg>
        <pc:sldLayoutChg chg="modSp">
          <pc:chgData name="Foppa, Pedro" userId="78b15ebb-14ab-45f0-97b3-f50a9b67ce6d" providerId="ADAL" clId="{423C550B-CC57-7E4D-88B8-4D127BE51673}" dt="2020-04-21T08:54:08.624" v="4" actId="947"/>
          <pc:sldLayoutMkLst>
            <pc:docMk/>
            <pc:sldMasterMk cId="1206996952" sldId="2147484051"/>
            <pc:sldLayoutMk cId="2649488594" sldId="2147484304"/>
          </pc:sldLayoutMkLst>
          <pc:spChg chg="mod">
            <ac:chgData name="Foppa, Pedro" userId="78b15ebb-14ab-45f0-97b3-f50a9b67ce6d" providerId="ADAL" clId="{423C550B-CC57-7E4D-88B8-4D127BE51673}" dt="2020-04-21T08:54:08.624" v="4" actId="947"/>
            <ac:spMkLst>
              <pc:docMk/>
              <pc:sldMasterMk cId="1206996952" sldId="2147484051"/>
              <pc:sldLayoutMk cId="2649488594" sldId="2147484304"/>
              <ac:spMk id="16" creationId="{EBBB6D40-B4C9-8B4A-B2A6-126F64906376}"/>
            </ac:spMkLst>
          </pc:spChg>
        </pc:sldLayoutChg>
        <pc:sldLayoutChg chg="modSp">
          <pc:chgData name="Foppa, Pedro" userId="78b15ebb-14ab-45f0-97b3-f50a9b67ce6d" providerId="ADAL" clId="{423C550B-CC57-7E4D-88B8-4D127BE51673}" dt="2020-05-06T09:43:56.466" v="130" actId="255"/>
          <pc:sldLayoutMkLst>
            <pc:docMk/>
            <pc:sldMasterMk cId="1206996952" sldId="2147484051"/>
            <pc:sldLayoutMk cId="296265758" sldId="2147484425"/>
          </pc:sldLayoutMkLst>
          <pc:spChg chg="mod">
            <ac:chgData name="Foppa, Pedro" userId="78b15ebb-14ab-45f0-97b3-f50a9b67ce6d" providerId="ADAL" clId="{423C550B-CC57-7E4D-88B8-4D127BE51673}" dt="2020-05-06T09:43:56.466" v="130" actId="255"/>
            <ac:spMkLst>
              <pc:docMk/>
              <pc:sldMasterMk cId="1206996952" sldId="2147484051"/>
              <pc:sldLayoutMk cId="296265758" sldId="2147484425"/>
              <ac:spMk id="7" creationId="{89A70FBC-EACC-CB4D-8FF2-D940F6554594}"/>
            </ac:spMkLst>
          </pc:spChg>
        </pc:sldLayoutChg>
        <pc:sldLayoutChg chg="addSp delSp modSp">
          <pc:chgData name="Foppa, Pedro" userId="78b15ebb-14ab-45f0-97b3-f50a9b67ce6d" providerId="ADAL" clId="{423C550B-CC57-7E4D-88B8-4D127BE51673}" dt="2020-05-06T09:44:01.578" v="132"/>
          <pc:sldLayoutMkLst>
            <pc:docMk/>
            <pc:sldMasterMk cId="1206996952" sldId="2147484051"/>
            <pc:sldLayoutMk cId="1256067006" sldId="2147484426"/>
          </pc:sldLayoutMkLst>
          <pc:spChg chg="del">
            <ac:chgData name="Foppa, Pedro" userId="78b15ebb-14ab-45f0-97b3-f50a9b67ce6d" providerId="ADAL" clId="{423C550B-CC57-7E4D-88B8-4D127BE51673}" dt="2020-05-06T09:44:01.219" v="131" actId="478"/>
            <ac:spMkLst>
              <pc:docMk/>
              <pc:sldMasterMk cId="1206996952" sldId="2147484051"/>
              <pc:sldLayoutMk cId="1256067006" sldId="2147484426"/>
              <ac:spMk id="7" creationId="{89A70FBC-EACC-CB4D-8FF2-D940F6554594}"/>
            </ac:spMkLst>
          </pc:spChg>
          <pc:spChg chg="add mod">
            <ac:chgData name="Foppa, Pedro" userId="78b15ebb-14ab-45f0-97b3-f50a9b67ce6d" providerId="ADAL" clId="{423C550B-CC57-7E4D-88B8-4D127BE51673}" dt="2020-05-06T09:44:01.578" v="132"/>
            <ac:spMkLst>
              <pc:docMk/>
              <pc:sldMasterMk cId="1206996952" sldId="2147484051"/>
              <pc:sldLayoutMk cId="1256067006" sldId="2147484426"/>
              <ac:spMk id="12" creationId="{22BB93A1-2BBC-6E43-8966-8BC896D72412}"/>
            </ac:spMkLst>
          </pc:spChg>
        </pc:sldLayoutChg>
        <pc:sldLayoutChg chg="addSp delSp modSp">
          <pc:chgData name="Foppa, Pedro" userId="78b15ebb-14ab-45f0-97b3-f50a9b67ce6d" providerId="ADAL" clId="{423C550B-CC57-7E4D-88B8-4D127BE51673}" dt="2020-05-06T09:44:04.838" v="134"/>
          <pc:sldLayoutMkLst>
            <pc:docMk/>
            <pc:sldMasterMk cId="1206996952" sldId="2147484051"/>
            <pc:sldLayoutMk cId="1970641696" sldId="2147484427"/>
          </pc:sldLayoutMkLst>
          <pc:spChg chg="del">
            <ac:chgData name="Foppa, Pedro" userId="78b15ebb-14ab-45f0-97b3-f50a9b67ce6d" providerId="ADAL" clId="{423C550B-CC57-7E4D-88B8-4D127BE51673}" dt="2020-05-06T09:44:04.420" v="133" actId="478"/>
            <ac:spMkLst>
              <pc:docMk/>
              <pc:sldMasterMk cId="1206996952" sldId="2147484051"/>
              <pc:sldLayoutMk cId="1970641696" sldId="2147484427"/>
              <ac:spMk id="7" creationId="{89A70FBC-EACC-CB4D-8FF2-D940F6554594}"/>
            </ac:spMkLst>
          </pc:spChg>
          <pc:spChg chg="add mod">
            <ac:chgData name="Foppa, Pedro" userId="78b15ebb-14ab-45f0-97b3-f50a9b67ce6d" providerId="ADAL" clId="{423C550B-CC57-7E4D-88B8-4D127BE51673}" dt="2020-05-06T09:44:04.838" v="134"/>
            <ac:spMkLst>
              <pc:docMk/>
              <pc:sldMasterMk cId="1206996952" sldId="2147484051"/>
              <pc:sldLayoutMk cId="1970641696" sldId="2147484427"/>
              <ac:spMk id="10" creationId="{47482870-8F1E-4A40-98B3-EB4E14D20B64}"/>
            </ac:spMkLst>
          </pc:spChg>
        </pc:sldLayoutChg>
        <pc:sldLayoutChg chg="addSp delSp modSp">
          <pc:chgData name="Foppa, Pedro" userId="78b15ebb-14ab-45f0-97b3-f50a9b67ce6d" providerId="ADAL" clId="{423C550B-CC57-7E4D-88B8-4D127BE51673}" dt="2020-05-06T09:44:08.034" v="136"/>
          <pc:sldLayoutMkLst>
            <pc:docMk/>
            <pc:sldMasterMk cId="1206996952" sldId="2147484051"/>
            <pc:sldLayoutMk cId="709637189" sldId="2147484428"/>
          </pc:sldLayoutMkLst>
          <pc:spChg chg="del">
            <ac:chgData name="Foppa, Pedro" userId="78b15ebb-14ab-45f0-97b3-f50a9b67ce6d" providerId="ADAL" clId="{423C550B-CC57-7E4D-88B8-4D127BE51673}" dt="2020-05-06T09:44:07.702" v="135" actId="478"/>
            <ac:spMkLst>
              <pc:docMk/>
              <pc:sldMasterMk cId="1206996952" sldId="2147484051"/>
              <pc:sldLayoutMk cId="709637189" sldId="2147484428"/>
              <ac:spMk id="5" creationId="{00000000-0000-0000-0000-000000000000}"/>
            </ac:spMkLst>
          </pc:spChg>
          <pc:spChg chg="add mod">
            <ac:chgData name="Foppa, Pedro" userId="78b15ebb-14ab-45f0-97b3-f50a9b67ce6d" providerId="ADAL" clId="{423C550B-CC57-7E4D-88B8-4D127BE51673}" dt="2020-05-06T09:44:08.034" v="136"/>
            <ac:spMkLst>
              <pc:docMk/>
              <pc:sldMasterMk cId="1206996952" sldId="2147484051"/>
              <pc:sldLayoutMk cId="709637189" sldId="2147484428"/>
              <ac:spMk id="7" creationId="{B5231A29-C420-A24A-83D8-2845B3719A84}"/>
            </ac:spMkLst>
          </pc:spChg>
        </pc:sldLayoutChg>
        <pc:sldLayoutChg chg="addSp delSp modSp">
          <pc:chgData name="Foppa, Pedro" userId="78b15ebb-14ab-45f0-97b3-f50a9b67ce6d" providerId="ADAL" clId="{423C550B-CC57-7E4D-88B8-4D127BE51673}" dt="2020-05-06T09:44:12.571" v="138"/>
          <pc:sldLayoutMkLst>
            <pc:docMk/>
            <pc:sldMasterMk cId="1206996952" sldId="2147484051"/>
            <pc:sldLayoutMk cId="2203244248" sldId="2147484429"/>
          </pc:sldLayoutMkLst>
          <pc:spChg chg="del">
            <ac:chgData name="Foppa, Pedro" userId="78b15ebb-14ab-45f0-97b3-f50a9b67ce6d" providerId="ADAL" clId="{423C550B-CC57-7E4D-88B8-4D127BE51673}" dt="2020-05-06T09:44:12.097" v="137" actId="478"/>
            <ac:spMkLst>
              <pc:docMk/>
              <pc:sldMasterMk cId="1206996952" sldId="2147484051"/>
              <pc:sldLayoutMk cId="2203244248" sldId="2147484429"/>
              <ac:spMk id="7" creationId="{89A70FBC-EACC-CB4D-8FF2-D940F6554594}"/>
            </ac:spMkLst>
          </pc:spChg>
          <pc:spChg chg="add mod">
            <ac:chgData name="Foppa, Pedro" userId="78b15ebb-14ab-45f0-97b3-f50a9b67ce6d" providerId="ADAL" clId="{423C550B-CC57-7E4D-88B8-4D127BE51673}" dt="2020-05-06T09:44:12.571" v="138"/>
            <ac:spMkLst>
              <pc:docMk/>
              <pc:sldMasterMk cId="1206996952" sldId="2147484051"/>
              <pc:sldLayoutMk cId="2203244248" sldId="2147484429"/>
              <ac:spMk id="10" creationId="{15EB805A-E7B4-1A4B-A713-5EC6CFC1859D}"/>
            </ac:spMkLst>
          </pc:spChg>
        </pc:sldLayoutChg>
        <pc:sldLayoutChg chg="addSp delSp modSp">
          <pc:chgData name="Foppa, Pedro" userId="78b15ebb-14ab-45f0-97b3-f50a9b67ce6d" providerId="ADAL" clId="{423C550B-CC57-7E4D-88B8-4D127BE51673}" dt="2020-05-06T09:44:15.752" v="140"/>
          <pc:sldLayoutMkLst>
            <pc:docMk/>
            <pc:sldMasterMk cId="1206996952" sldId="2147484051"/>
            <pc:sldLayoutMk cId="2647983764" sldId="2147484430"/>
          </pc:sldLayoutMkLst>
          <pc:spChg chg="del">
            <ac:chgData name="Foppa, Pedro" userId="78b15ebb-14ab-45f0-97b3-f50a9b67ce6d" providerId="ADAL" clId="{423C550B-CC57-7E4D-88B8-4D127BE51673}" dt="2020-05-06T09:44:15.378" v="139" actId="478"/>
            <ac:spMkLst>
              <pc:docMk/>
              <pc:sldMasterMk cId="1206996952" sldId="2147484051"/>
              <pc:sldLayoutMk cId="2647983764" sldId="2147484430"/>
              <ac:spMk id="5" creationId="{00000000-0000-0000-0000-000000000000}"/>
            </ac:spMkLst>
          </pc:spChg>
          <pc:spChg chg="add mod">
            <ac:chgData name="Foppa, Pedro" userId="78b15ebb-14ab-45f0-97b3-f50a9b67ce6d" providerId="ADAL" clId="{423C550B-CC57-7E4D-88B8-4D127BE51673}" dt="2020-05-06T09:44:15.752" v="140"/>
            <ac:spMkLst>
              <pc:docMk/>
              <pc:sldMasterMk cId="1206996952" sldId="2147484051"/>
              <pc:sldLayoutMk cId="2647983764" sldId="2147484430"/>
              <ac:spMk id="11" creationId="{BE3A48D2-2003-3B48-9BA7-3C3C764A534F}"/>
            </ac:spMkLst>
          </pc:spChg>
        </pc:sldLayoutChg>
        <pc:sldLayoutChg chg="addSp delSp modSp">
          <pc:chgData name="Foppa, Pedro" userId="78b15ebb-14ab-45f0-97b3-f50a9b67ce6d" providerId="ADAL" clId="{423C550B-CC57-7E4D-88B8-4D127BE51673}" dt="2020-05-06T09:44:19.564" v="142"/>
          <pc:sldLayoutMkLst>
            <pc:docMk/>
            <pc:sldMasterMk cId="1206996952" sldId="2147484051"/>
            <pc:sldLayoutMk cId="1532698250" sldId="2147484431"/>
          </pc:sldLayoutMkLst>
          <pc:spChg chg="del">
            <ac:chgData name="Foppa, Pedro" userId="78b15ebb-14ab-45f0-97b3-f50a9b67ce6d" providerId="ADAL" clId="{423C550B-CC57-7E4D-88B8-4D127BE51673}" dt="2020-05-06T09:44:19.242" v="141" actId="478"/>
            <ac:spMkLst>
              <pc:docMk/>
              <pc:sldMasterMk cId="1206996952" sldId="2147484051"/>
              <pc:sldLayoutMk cId="1532698250" sldId="2147484431"/>
              <ac:spMk id="7" creationId="{89A70FBC-EACC-CB4D-8FF2-D940F6554594}"/>
            </ac:spMkLst>
          </pc:spChg>
          <pc:spChg chg="add mod">
            <ac:chgData name="Foppa, Pedro" userId="78b15ebb-14ab-45f0-97b3-f50a9b67ce6d" providerId="ADAL" clId="{423C550B-CC57-7E4D-88B8-4D127BE51673}" dt="2020-05-06T09:44:19.564" v="142"/>
            <ac:spMkLst>
              <pc:docMk/>
              <pc:sldMasterMk cId="1206996952" sldId="2147484051"/>
              <pc:sldLayoutMk cId="1532698250" sldId="2147484431"/>
              <ac:spMk id="10" creationId="{DFAD0D0D-8846-2F49-A055-6C6BC6354FFE}"/>
            </ac:spMkLst>
          </pc:spChg>
        </pc:sldLayoutChg>
        <pc:sldLayoutChg chg="modSp">
          <pc:chgData name="Foppa, Pedro" userId="78b15ebb-14ab-45f0-97b3-f50a9b67ce6d" providerId="ADAL" clId="{423C550B-CC57-7E4D-88B8-4D127BE51673}" dt="2020-05-06T09:44:26.024" v="143" actId="255"/>
          <pc:sldLayoutMkLst>
            <pc:docMk/>
            <pc:sldMasterMk cId="1206996952" sldId="2147484051"/>
            <pc:sldLayoutMk cId="2990791755" sldId="2147484432"/>
          </pc:sldLayoutMkLst>
          <pc:spChg chg="mod">
            <ac:chgData name="Foppa, Pedro" userId="78b15ebb-14ab-45f0-97b3-f50a9b67ce6d" providerId="ADAL" clId="{423C550B-CC57-7E4D-88B8-4D127BE51673}" dt="2020-05-06T09:44:26.024" v="143" actId="255"/>
            <ac:spMkLst>
              <pc:docMk/>
              <pc:sldMasterMk cId="1206996952" sldId="2147484051"/>
              <pc:sldLayoutMk cId="2990791755" sldId="2147484432"/>
              <ac:spMk id="15" creationId="{DC08678F-C010-7546-A7A1-17A104779427}"/>
            </ac:spMkLst>
          </pc:spChg>
        </pc:sldLayoutChg>
        <pc:sldLayoutChg chg="addSp delSp modSp">
          <pc:chgData name="Foppa, Pedro" userId="78b15ebb-14ab-45f0-97b3-f50a9b67ce6d" providerId="ADAL" clId="{423C550B-CC57-7E4D-88B8-4D127BE51673}" dt="2020-05-06T09:44:31.238" v="145"/>
          <pc:sldLayoutMkLst>
            <pc:docMk/>
            <pc:sldMasterMk cId="1206996952" sldId="2147484051"/>
            <pc:sldLayoutMk cId="3258151881" sldId="2147484433"/>
          </pc:sldLayoutMkLst>
          <pc:spChg chg="add mod">
            <ac:chgData name="Foppa, Pedro" userId="78b15ebb-14ab-45f0-97b3-f50a9b67ce6d" providerId="ADAL" clId="{423C550B-CC57-7E4D-88B8-4D127BE51673}" dt="2020-05-06T09:44:31.238" v="145"/>
            <ac:spMkLst>
              <pc:docMk/>
              <pc:sldMasterMk cId="1206996952" sldId="2147484051"/>
              <pc:sldLayoutMk cId="3258151881" sldId="2147484433"/>
              <ac:spMk id="13" creationId="{D4D068D3-76D2-6C48-BF65-509B44CACE3E}"/>
            </ac:spMkLst>
          </pc:spChg>
          <pc:spChg chg="del">
            <ac:chgData name="Foppa, Pedro" userId="78b15ebb-14ab-45f0-97b3-f50a9b67ce6d" providerId="ADAL" clId="{423C550B-CC57-7E4D-88B8-4D127BE51673}" dt="2020-05-06T09:44:30.892" v="144" actId="478"/>
            <ac:spMkLst>
              <pc:docMk/>
              <pc:sldMasterMk cId="1206996952" sldId="2147484051"/>
              <pc:sldLayoutMk cId="3258151881" sldId="2147484433"/>
              <ac:spMk id="15" creationId="{DC08678F-C010-7546-A7A1-17A104779427}"/>
            </ac:spMkLst>
          </pc:spChg>
        </pc:sldLayoutChg>
        <pc:sldLayoutChg chg="addSp delSp modSp">
          <pc:chgData name="Foppa, Pedro" userId="78b15ebb-14ab-45f0-97b3-f50a9b67ce6d" providerId="ADAL" clId="{423C550B-CC57-7E4D-88B8-4D127BE51673}" dt="2020-05-06T09:44:34.352" v="147"/>
          <pc:sldLayoutMkLst>
            <pc:docMk/>
            <pc:sldMasterMk cId="1206996952" sldId="2147484051"/>
            <pc:sldLayoutMk cId="1708343637" sldId="2147484434"/>
          </pc:sldLayoutMkLst>
          <pc:spChg chg="add mod">
            <ac:chgData name="Foppa, Pedro" userId="78b15ebb-14ab-45f0-97b3-f50a9b67ce6d" providerId="ADAL" clId="{423C550B-CC57-7E4D-88B8-4D127BE51673}" dt="2020-05-06T09:44:34.352" v="147"/>
            <ac:spMkLst>
              <pc:docMk/>
              <pc:sldMasterMk cId="1206996952" sldId="2147484051"/>
              <pc:sldLayoutMk cId="1708343637" sldId="2147484434"/>
              <ac:spMk id="9" creationId="{04FCF7FD-3F84-F04D-B73E-0F9F6BA8316B}"/>
            </ac:spMkLst>
          </pc:spChg>
          <pc:spChg chg="del">
            <ac:chgData name="Foppa, Pedro" userId="78b15ebb-14ab-45f0-97b3-f50a9b67ce6d" providerId="ADAL" clId="{423C550B-CC57-7E4D-88B8-4D127BE51673}" dt="2020-05-06T09:44:33.998" v="146" actId="478"/>
            <ac:spMkLst>
              <pc:docMk/>
              <pc:sldMasterMk cId="1206996952" sldId="2147484051"/>
              <pc:sldLayoutMk cId="1708343637" sldId="2147484434"/>
              <ac:spMk id="15" creationId="{DC08678F-C010-7546-A7A1-17A104779427}"/>
            </ac:spMkLst>
          </pc:spChg>
        </pc:sldLayoutChg>
        <pc:sldLayoutChg chg="addSp delSp modSp">
          <pc:chgData name="Foppa, Pedro" userId="78b15ebb-14ab-45f0-97b3-f50a9b67ce6d" providerId="ADAL" clId="{423C550B-CC57-7E4D-88B8-4D127BE51673}" dt="2020-05-06T09:44:38.195" v="149"/>
          <pc:sldLayoutMkLst>
            <pc:docMk/>
            <pc:sldMasterMk cId="1206996952" sldId="2147484051"/>
            <pc:sldLayoutMk cId="3195250164" sldId="2147484435"/>
          </pc:sldLayoutMkLst>
          <pc:spChg chg="add mod">
            <ac:chgData name="Foppa, Pedro" userId="78b15ebb-14ab-45f0-97b3-f50a9b67ce6d" providerId="ADAL" clId="{423C550B-CC57-7E4D-88B8-4D127BE51673}" dt="2020-05-06T09:44:38.195" v="149"/>
            <ac:spMkLst>
              <pc:docMk/>
              <pc:sldMasterMk cId="1206996952" sldId="2147484051"/>
              <pc:sldLayoutMk cId="3195250164" sldId="2147484435"/>
              <ac:spMk id="9" creationId="{196E7A6F-DAC6-B441-B5F5-018B0C7C2A2F}"/>
            </ac:spMkLst>
          </pc:spChg>
          <pc:spChg chg="del">
            <ac:chgData name="Foppa, Pedro" userId="78b15ebb-14ab-45f0-97b3-f50a9b67ce6d" providerId="ADAL" clId="{423C550B-CC57-7E4D-88B8-4D127BE51673}" dt="2020-05-06T09:44:37.398" v="148" actId="478"/>
            <ac:spMkLst>
              <pc:docMk/>
              <pc:sldMasterMk cId="1206996952" sldId="2147484051"/>
              <pc:sldLayoutMk cId="3195250164" sldId="2147484435"/>
              <ac:spMk id="14" creationId="{3287F68B-EF15-A64D-8BC5-46F500332B07}"/>
            </ac:spMkLst>
          </pc:spChg>
        </pc:sldLayoutChg>
        <pc:sldLayoutChg chg="addSp delSp modSp">
          <pc:chgData name="Foppa, Pedro" userId="78b15ebb-14ab-45f0-97b3-f50a9b67ce6d" providerId="ADAL" clId="{423C550B-CC57-7E4D-88B8-4D127BE51673}" dt="2020-05-06T09:44:40.847" v="151"/>
          <pc:sldLayoutMkLst>
            <pc:docMk/>
            <pc:sldMasterMk cId="1206996952" sldId="2147484051"/>
            <pc:sldLayoutMk cId="2712076499" sldId="2147484436"/>
          </pc:sldLayoutMkLst>
          <pc:spChg chg="add mod">
            <ac:chgData name="Foppa, Pedro" userId="78b15ebb-14ab-45f0-97b3-f50a9b67ce6d" providerId="ADAL" clId="{423C550B-CC57-7E4D-88B8-4D127BE51673}" dt="2020-05-06T09:44:40.847" v="151"/>
            <ac:spMkLst>
              <pc:docMk/>
              <pc:sldMasterMk cId="1206996952" sldId="2147484051"/>
              <pc:sldLayoutMk cId="2712076499" sldId="2147484436"/>
              <ac:spMk id="10" creationId="{25A0BA27-1B3E-284F-A41F-F988E9007071}"/>
            </ac:spMkLst>
          </pc:spChg>
          <pc:spChg chg="del">
            <ac:chgData name="Foppa, Pedro" userId="78b15ebb-14ab-45f0-97b3-f50a9b67ce6d" providerId="ADAL" clId="{423C550B-CC57-7E4D-88B8-4D127BE51673}" dt="2020-05-06T09:44:40.485" v="150" actId="478"/>
            <ac:spMkLst>
              <pc:docMk/>
              <pc:sldMasterMk cId="1206996952" sldId="2147484051"/>
              <pc:sldLayoutMk cId="2712076499" sldId="2147484436"/>
              <ac:spMk id="13" creationId="{CE9FFC61-84E1-2D43-B719-A84C667E7B59}"/>
            </ac:spMkLst>
          </pc:spChg>
        </pc:sldLayoutChg>
        <pc:sldLayoutChg chg="addSp delSp modSp">
          <pc:chgData name="Foppa, Pedro" userId="78b15ebb-14ab-45f0-97b3-f50a9b67ce6d" providerId="ADAL" clId="{423C550B-CC57-7E4D-88B8-4D127BE51673}" dt="2020-05-06T09:44:43.542" v="153"/>
          <pc:sldLayoutMkLst>
            <pc:docMk/>
            <pc:sldMasterMk cId="1206996952" sldId="2147484051"/>
            <pc:sldLayoutMk cId="3116815695" sldId="2147484437"/>
          </pc:sldLayoutMkLst>
          <pc:spChg chg="add mod">
            <ac:chgData name="Foppa, Pedro" userId="78b15ebb-14ab-45f0-97b3-f50a9b67ce6d" providerId="ADAL" clId="{423C550B-CC57-7E4D-88B8-4D127BE51673}" dt="2020-05-06T09:44:43.542" v="153"/>
            <ac:spMkLst>
              <pc:docMk/>
              <pc:sldMasterMk cId="1206996952" sldId="2147484051"/>
              <pc:sldLayoutMk cId="3116815695" sldId="2147484437"/>
              <ac:spMk id="14" creationId="{F39D1C75-606C-4D47-8814-AB30DCA4C3B5}"/>
            </ac:spMkLst>
          </pc:spChg>
          <pc:spChg chg="del">
            <ac:chgData name="Foppa, Pedro" userId="78b15ebb-14ab-45f0-97b3-f50a9b67ce6d" providerId="ADAL" clId="{423C550B-CC57-7E4D-88B8-4D127BE51673}" dt="2020-05-06T09:44:43.170" v="152" actId="478"/>
            <ac:spMkLst>
              <pc:docMk/>
              <pc:sldMasterMk cId="1206996952" sldId="2147484051"/>
              <pc:sldLayoutMk cId="3116815695" sldId="2147484437"/>
              <ac:spMk id="15" creationId="{DC08678F-C010-7546-A7A1-17A104779427}"/>
            </ac:spMkLst>
          </pc:spChg>
        </pc:sldLayoutChg>
        <pc:sldLayoutChg chg="addSp delSp modSp">
          <pc:chgData name="Foppa, Pedro" userId="78b15ebb-14ab-45f0-97b3-f50a9b67ce6d" providerId="ADAL" clId="{423C550B-CC57-7E4D-88B8-4D127BE51673}" dt="2020-05-06T09:44:46.478" v="155"/>
          <pc:sldLayoutMkLst>
            <pc:docMk/>
            <pc:sldMasterMk cId="1206996952" sldId="2147484051"/>
            <pc:sldLayoutMk cId="2535460377" sldId="2147484438"/>
          </pc:sldLayoutMkLst>
          <pc:spChg chg="add mod">
            <ac:chgData name="Foppa, Pedro" userId="78b15ebb-14ab-45f0-97b3-f50a9b67ce6d" providerId="ADAL" clId="{423C550B-CC57-7E4D-88B8-4D127BE51673}" dt="2020-05-06T09:44:46.478" v="155"/>
            <ac:spMkLst>
              <pc:docMk/>
              <pc:sldMasterMk cId="1206996952" sldId="2147484051"/>
              <pc:sldLayoutMk cId="2535460377" sldId="2147484438"/>
              <ac:spMk id="13" creationId="{CC321F0F-9EE5-FC4B-A5AF-678F2F4F9CB6}"/>
            </ac:spMkLst>
          </pc:spChg>
          <pc:spChg chg="del">
            <ac:chgData name="Foppa, Pedro" userId="78b15ebb-14ab-45f0-97b3-f50a9b67ce6d" providerId="ADAL" clId="{423C550B-CC57-7E4D-88B8-4D127BE51673}" dt="2020-05-06T09:44:46.169" v="154" actId="478"/>
            <ac:spMkLst>
              <pc:docMk/>
              <pc:sldMasterMk cId="1206996952" sldId="2147484051"/>
              <pc:sldLayoutMk cId="2535460377" sldId="2147484438"/>
              <ac:spMk id="15" creationId="{DC08678F-C010-7546-A7A1-17A104779427}"/>
            </ac:spMkLst>
          </pc:spChg>
        </pc:sldLayoutChg>
        <pc:sldLayoutChg chg="addSp delSp modSp setBg">
          <pc:chgData name="Foppa, Pedro" userId="78b15ebb-14ab-45f0-97b3-f50a9b67ce6d" providerId="ADAL" clId="{423C550B-CC57-7E4D-88B8-4D127BE51673}" dt="2020-04-23T14:39:12.089" v="40"/>
          <pc:sldLayoutMkLst>
            <pc:docMk/>
            <pc:sldMasterMk cId="1206996952" sldId="2147484051"/>
            <pc:sldLayoutMk cId="2229213166" sldId="2147484439"/>
          </pc:sldLayoutMkLst>
          <pc:spChg chg="del">
            <ac:chgData name="Foppa, Pedro" userId="78b15ebb-14ab-45f0-97b3-f50a9b67ce6d" providerId="ADAL" clId="{423C550B-CC57-7E4D-88B8-4D127BE51673}" dt="2020-04-23T14:38:50.112" v="31" actId="478"/>
            <ac:spMkLst>
              <pc:docMk/>
              <pc:sldMasterMk cId="1206996952" sldId="2147484051"/>
              <pc:sldLayoutMk cId="2229213166" sldId="2147484439"/>
              <ac:spMk id="2" creationId="{EBBB6D40-B4C9-8B4A-B2A6-126F64906376}"/>
            </ac:spMkLst>
          </pc:spChg>
          <pc:spChg chg="add del mod">
            <ac:chgData name="Foppa, Pedro" userId="78b15ebb-14ab-45f0-97b3-f50a9b67ce6d" providerId="ADAL" clId="{423C550B-CC57-7E4D-88B8-4D127BE51673}" dt="2020-04-23T14:39:00.519" v="39" actId="478"/>
            <ac:spMkLst>
              <pc:docMk/>
              <pc:sldMasterMk cId="1206996952" sldId="2147484051"/>
              <pc:sldLayoutMk cId="2229213166" sldId="2147484439"/>
              <ac:spMk id="3" creationId="{763F611E-9E80-E44D-B904-C32181C7EFF2}"/>
            </ac:spMkLst>
          </pc:spChg>
          <pc:spChg chg="del">
            <ac:chgData name="Foppa, Pedro" userId="78b15ebb-14ab-45f0-97b3-f50a9b67ce6d" providerId="ADAL" clId="{423C550B-CC57-7E4D-88B8-4D127BE51673}" dt="2020-04-23T14:38:51.345" v="32" actId="478"/>
            <ac:spMkLst>
              <pc:docMk/>
              <pc:sldMasterMk cId="1206996952" sldId="2147484051"/>
              <pc:sldLayoutMk cId="2229213166" sldId="2147484439"/>
              <ac:spMk id="4" creationId="{00000000-0000-0000-0000-000000000000}"/>
            </ac:spMkLst>
          </pc:spChg>
          <pc:spChg chg="add del mod">
            <ac:chgData name="Foppa, Pedro" userId="78b15ebb-14ab-45f0-97b3-f50a9b67ce6d" providerId="ADAL" clId="{423C550B-CC57-7E4D-88B8-4D127BE51673}" dt="2020-04-23T14:39:00.519" v="39" actId="478"/>
            <ac:spMkLst>
              <pc:docMk/>
              <pc:sldMasterMk cId="1206996952" sldId="2147484051"/>
              <pc:sldLayoutMk cId="2229213166" sldId="2147484439"/>
              <ac:spMk id="5" creationId="{41EC9771-FD18-E74F-9B5E-34CA18030976}"/>
            </ac:spMkLst>
          </pc:spChg>
          <pc:spChg chg="add mod">
            <ac:chgData name="Foppa, Pedro" userId="78b15ebb-14ab-45f0-97b3-f50a9b67ce6d" providerId="ADAL" clId="{423C550B-CC57-7E4D-88B8-4D127BE51673}" dt="2020-04-23T14:38:52.863" v="33"/>
            <ac:spMkLst>
              <pc:docMk/>
              <pc:sldMasterMk cId="1206996952" sldId="2147484051"/>
              <pc:sldLayoutMk cId="2229213166" sldId="2147484439"/>
              <ac:spMk id="8" creationId="{4E562E51-6C27-A942-B120-4F2245D2CD1C}"/>
            </ac:spMkLst>
          </pc:spChg>
          <pc:spChg chg="add mod">
            <ac:chgData name="Foppa, Pedro" userId="78b15ebb-14ab-45f0-97b3-f50a9b67ce6d" providerId="ADAL" clId="{423C550B-CC57-7E4D-88B8-4D127BE51673}" dt="2020-04-23T14:38:52.863" v="33"/>
            <ac:spMkLst>
              <pc:docMk/>
              <pc:sldMasterMk cId="1206996952" sldId="2147484051"/>
              <pc:sldLayoutMk cId="2229213166" sldId="2147484439"/>
              <ac:spMk id="11" creationId="{42DDB68E-F78C-FB47-9BAD-0C7B36852631}"/>
            </ac:spMkLst>
          </pc:spChg>
          <pc:picChg chg="mod">
            <ac:chgData name="Foppa, Pedro" userId="78b15ebb-14ab-45f0-97b3-f50a9b67ce6d" providerId="ADAL" clId="{423C550B-CC57-7E4D-88B8-4D127BE51673}" dt="2020-04-23T14:38:54.108" v="34" actId="1076"/>
            <ac:picMkLst>
              <pc:docMk/>
              <pc:sldMasterMk cId="1206996952" sldId="2147484051"/>
              <pc:sldLayoutMk cId="2229213166" sldId="2147484439"/>
              <ac:picMk id="7" creationId="{6F981D7A-97D3-0941-BB13-D1CADDE87DDE}"/>
            </ac:picMkLst>
          </pc:picChg>
        </pc:sldLayoutChg>
      </pc:sldMasterChg>
      <pc:sldMasterChg chg="addSp delSp modSp modSldLayout">
        <pc:chgData name="Foppa, Pedro" userId="78b15ebb-14ab-45f0-97b3-f50a9b67ce6d" providerId="ADAL" clId="{423C550B-CC57-7E4D-88B8-4D127BE51673}" dt="2020-05-27T13:39:47.896" v="182"/>
        <pc:sldMasterMkLst>
          <pc:docMk/>
          <pc:sldMasterMk cId="3857744936" sldId="2147484138"/>
        </pc:sldMasterMkLst>
        <pc:spChg chg="mod">
          <ac:chgData name="Foppa, Pedro" userId="78b15ebb-14ab-45f0-97b3-f50a9b67ce6d" providerId="ADAL" clId="{423C550B-CC57-7E4D-88B8-4D127BE51673}" dt="2020-05-27T13:38:58.839" v="163" actId="14100"/>
          <ac:spMkLst>
            <pc:docMk/>
            <pc:sldMasterMk cId="3857744936" sldId="2147484138"/>
            <ac:spMk id="2" creationId="{71FB68A7-A656-A348-AE42-02B5F30E1E55}"/>
          </ac:spMkLst>
        </pc:spChg>
        <pc:picChg chg="add del mod">
          <ac:chgData name="Foppa, Pedro" userId="78b15ebb-14ab-45f0-97b3-f50a9b67ce6d" providerId="ADAL" clId="{423C550B-CC57-7E4D-88B8-4D127BE51673}" dt="2020-05-27T13:38:56.162" v="162"/>
          <ac:picMkLst>
            <pc:docMk/>
            <pc:sldMasterMk cId="3857744936" sldId="2147484138"/>
            <ac:picMk id="6" creationId="{AF93FCE7-DBB4-9F4D-BD6A-3D02A5FEEA26}"/>
          </ac:picMkLst>
        </pc:picChg>
        <pc:sldLayoutChg chg="addSp delSp modSp">
          <pc:chgData name="Foppa, Pedro" userId="78b15ebb-14ab-45f0-97b3-f50a9b67ce6d" providerId="ADAL" clId="{423C550B-CC57-7E4D-88B8-4D127BE51673}" dt="2020-05-27T13:39:17.419" v="168" actId="478"/>
          <pc:sldLayoutMkLst>
            <pc:docMk/>
            <pc:sldMasterMk cId="3857744936" sldId="2147484138"/>
            <pc:sldLayoutMk cId="2529662652" sldId="2147484204"/>
          </pc:sldLayoutMkLst>
          <pc:spChg chg="mod">
            <ac:chgData name="Foppa, Pedro" userId="78b15ebb-14ab-45f0-97b3-f50a9b67ce6d" providerId="ADAL" clId="{423C550B-CC57-7E4D-88B8-4D127BE51673}" dt="2020-05-27T13:39:15.961" v="167" actId="14100"/>
            <ac:spMkLst>
              <pc:docMk/>
              <pc:sldMasterMk cId="3857744936" sldId="2147484138"/>
              <pc:sldLayoutMk cId="2529662652" sldId="2147484204"/>
              <ac:spMk id="5" creationId="{00000000-0000-0000-0000-000000000000}"/>
            </ac:spMkLst>
          </pc:spChg>
          <pc:spChg chg="add del mod">
            <ac:chgData name="Foppa, Pedro" userId="78b15ebb-14ab-45f0-97b3-f50a9b67ce6d" providerId="ADAL" clId="{423C550B-CC57-7E4D-88B8-4D127BE51673}" dt="2020-05-27T13:39:17.419" v="168" actId="478"/>
            <ac:spMkLst>
              <pc:docMk/>
              <pc:sldMasterMk cId="3857744936" sldId="2147484138"/>
              <pc:sldLayoutMk cId="2529662652" sldId="2147484204"/>
              <ac:spMk id="7" creationId="{D1044A4A-7926-9549-BCD8-6D3DDE26E8C2}"/>
            </ac:spMkLst>
          </pc:spChg>
        </pc:sldLayoutChg>
        <pc:sldLayoutChg chg="addSp delSp modSp">
          <pc:chgData name="Foppa, Pedro" userId="78b15ebb-14ab-45f0-97b3-f50a9b67ce6d" providerId="ADAL" clId="{423C550B-CC57-7E4D-88B8-4D127BE51673}" dt="2020-05-27T13:39:23.332" v="170"/>
          <pc:sldLayoutMkLst>
            <pc:docMk/>
            <pc:sldMasterMk cId="3857744936" sldId="2147484138"/>
            <pc:sldLayoutMk cId="759301388" sldId="2147484205"/>
          </pc:sldLayoutMkLst>
          <pc:spChg chg="del">
            <ac:chgData name="Foppa, Pedro" userId="78b15ebb-14ab-45f0-97b3-f50a9b67ce6d" providerId="ADAL" clId="{423C550B-CC57-7E4D-88B8-4D127BE51673}" dt="2020-05-27T13:39:22.997" v="169" actId="478"/>
            <ac:spMkLst>
              <pc:docMk/>
              <pc:sldMasterMk cId="3857744936" sldId="2147484138"/>
              <pc:sldLayoutMk cId="759301388" sldId="2147484205"/>
              <ac:spMk id="4" creationId="{9C1CA115-5A31-9B4F-83C8-8B075F507E74}"/>
            </ac:spMkLst>
          </pc:spChg>
          <pc:spChg chg="add mod">
            <ac:chgData name="Foppa, Pedro" userId="78b15ebb-14ab-45f0-97b3-f50a9b67ce6d" providerId="ADAL" clId="{423C550B-CC57-7E4D-88B8-4D127BE51673}" dt="2020-05-27T13:39:23.332" v="170"/>
            <ac:spMkLst>
              <pc:docMk/>
              <pc:sldMasterMk cId="3857744936" sldId="2147484138"/>
              <pc:sldLayoutMk cId="759301388" sldId="2147484205"/>
              <ac:spMk id="5" creationId="{503A14FE-D075-C54D-A7E3-E22DBF933384}"/>
            </ac:spMkLst>
          </pc:spChg>
        </pc:sldLayoutChg>
        <pc:sldLayoutChg chg="addSp delSp modSp">
          <pc:chgData name="Foppa, Pedro" userId="78b15ebb-14ab-45f0-97b3-f50a9b67ce6d" providerId="ADAL" clId="{423C550B-CC57-7E4D-88B8-4D127BE51673}" dt="2020-05-27T13:39:27.446" v="172"/>
          <pc:sldLayoutMkLst>
            <pc:docMk/>
            <pc:sldMasterMk cId="3857744936" sldId="2147484138"/>
            <pc:sldLayoutMk cId="2297738643" sldId="2147484206"/>
          </pc:sldLayoutMkLst>
          <pc:spChg chg="del">
            <ac:chgData name="Foppa, Pedro" userId="78b15ebb-14ab-45f0-97b3-f50a9b67ce6d" providerId="ADAL" clId="{423C550B-CC57-7E4D-88B8-4D127BE51673}" dt="2020-05-27T13:39:27.043" v="171" actId="478"/>
            <ac:spMkLst>
              <pc:docMk/>
              <pc:sldMasterMk cId="3857744936" sldId="2147484138"/>
              <pc:sldLayoutMk cId="2297738643" sldId="2147484206"/>
              <ac:spMk id="13" creationId="{B97BF9FD-441C-A744-9042-1AB1172196E8}"/>
            </ac:spMkLst>
          </pc:spChg>
          <pc:spChg chg="add mod">
            <ac:chgData name="Foppa, Pedro" userId="78b15ebb-14ab-45f0-97b3-f50a9b67ce6d" providerId="ADAL" clId="{423C550B-CC57-7E4D-88B8-4D127BE51673}" dt="2020-05-27T13:39:27.446" v="172"/>
            <ac:spMkLst>
              <pc:docMk/>
              <pc:sldMasterMk cId="3857744936" sldId="2147484138"/>
              <pc:sldLayoutMk cId="2297738643" sldId="2147484206"/>
              <ac:spMk id="14" creationId="{92C408C0-1A1B-4D4D-B79A-2D37D6F3CB19}"/>
            </ac:spMkLst>
          </pc:spChg>
        </pc:sldLayoutChg>
        <pc:sldLayoutChg chg="addSp delSp modSp">
          <pc:chgData name="Foppa, Pedro" userId="78b15ebb-14ab-45f0-97b3-f50a9b67ce6d" providerId="ADAL" clId="{423C550B-CC57-7E4D-88B8-4D127BE51673}" dt="2020-05-27T13:39:31.646" v="174"/>
          <pc:sldLayoutMkLst>
            <pc:docMk/>
            <pc:sldMasterMk cId="3857744936" sldId="2147484138"/>
            <pc:sldLayoutMk cId="4243739512" sldId="2147484207"/>
          </pc:sldLayoutMkLst>
          <pc:spChg chg="del">
            <ac:chgData name="Foppa, Pedro" userId="78b15ebb-14ab-45f0-97b3-f50a9b67ce6d" providerId="ADAL" clId="{423C550B-CC57-7E4D-88B8-4D127BE51673}" dt="2020-05-27T13:39:31.243" v="173" actId="478"/>
            <ac:spMkLst>
              <pc:docMk/>
              <pc:sldMasterMk cId="3857744936" sldId="2147484138"/>
              <pc:sldLayoutMk cId="4243739512" sldId="2147484207"/>
              <ac:spMk id="9" creationId="{47433627-9A6E-ED41-B2A4-C0F3A6E4B4C1}"/>
            </ac:spMkLst>
          </pc:spChg>
          <pc:spChg chg="add mod">
            <ac:chgData name="Foppa, Pedro" userId="78b15ebb-14ab-45f0-97b3-f50a9b67ce6d" providerId="ADAL" clId="{423C550B-CC57-7E4D-88B8-4D127BE51673}" dt="2020-05-27T13:39:31.646" v="174"/>
            <ac:spMkLst>
              <pc:docMk/>
              <pc:sldMasterMk cId="3857744936" sldId="2147484138"/>
              <pc:sldLayoutMk cId="4243739512" sldId="2147484207"/>
              <ac:spMk id="11" creationId="{DC41670F-D9DB-3140-AAEA-4430FBF2D30A}"/>
            </ac:spMkLst>
          </pc:spChg>
        </pc:sldLayoutChg>
        <pc:sldLayoutChg chg="addSp delSp modSp">
          <pc:chgData name="Foppa, Pedro" userId="78b15ebb-14ab-45f0-97b3-f50a9b67ce6d" providerId="ADAL" clId="{423C550B-CC57-7E4D-88B8-4D127BE51673}" dt="2020-05-27T13:39:35.719" v="176"/>
          <pc:sldLayoutMkLst>
            <pc:docMk/>
            <pc:sldMasterMk cId="3857744936" sldId="2147484138"/>
            <pc:sldLayoutMk cId="3667487760" sldId="2147484208"/>
          </pc:sldLayoutMkLst>
          <pc:spChg chg="del">
            <ac:chgData name="Foppa, Pedro" userId="78b15ebb-14ab-45f0-97b3-f50a9b67ce6d" providerId="ADAL" clId="{423C550B-CC57-7E4D-88B8-4D127BE51673}" dt="2020-05-27T13:39:35.430" v="175" actId="478"/>
            <ac:spMkLst>
              <pc:docMk/>
              <pc:sldMasterMk cId="3857744936" sldId="2147484138"/>
              <pc:sldLayoutMk cId="3667487760" sldId="2147484208"/>
              <ac:spMk id="7" creationId="{ABD41683-8AD1-5C43-93A7-3955E8407921}"/>
            </ac:spMkLst>
          </pc:spChg>
          <pc:spChg chg="add mod">
            <ac:chgData name="Foppa, Pedro" userId="78b15ebb-14ab-45f0-97b3-f50a9b67ce6d" providerId="ADAL" clId="{423C550B-CC57-7E4D-88B8-4D127BE51673}" dt="2020-05-27T13:39:35.719" v="176"/>
            <ac:spMkLst>
              <pc:docMk/>
              <pc:sldMasterMk cId="3857744936" sldId="2147484138"/>
              <pc:sldLayoutMk cId="3667487760" sldId="2147484208"/>
              <ac:spMk id="8" creationId="{FE1C86EE-79CD-A844-BC58-36532ABD5C56}"/>
            </ac:spMkLst>
          </pc:spChg>
        </pc:sldLayoutChg>
        <pc:sldLayoutChg chg="addSp delSp modSp">
          <pc:chgData name="Foppa, Pedro" userId="78b15ebb-14ab-45f0-97b3-f50a9b67ce6d" providerId="ADAL" clId="{423C550B-CC57-7E4D-88B8-4D127BE51673}" dt="2020-05-27T13:39:40.025" v="178"/>
          <pc:sldLayoutMkLst>
            <pc:docMk/>
            <pc:sldMasterMk cId="3857744936" sldId="2147484138"/>
            <pc:sldLayoutMk cId="1386436423" sldId="2147484209"/>
          </pc:sldLayoutMkLst>
          <pc:spChg chg="del">
            <ac:chgData name="Foppa, Pedro" userId="78b15ebb-14ab-45f0-97b3-f50a9b67ce6d" providerId="ADAL" clId="{423C550B-CC57-7E4D-88B8-4D127BE51673}" dt="2020-05-27T13:39:39.398" v="177" actId="478"/>
            <ac:spMkLst>
              <pc:docMk/>
              <pc:sldMasterMk cId="3857744936" sldId="2147484138"/>
              <pc:sldLayoutMk cId="1386436423" sldId="2147484209"/>
              <ac:spMk id="6" creationId="{F8E97118-1B1B-AE45-B41F-CB96937DDBA3}"/>
            </ac:spMkLst>
          </pc:spChg>
          <pc:spChg chg="add mod">
            <ac:chgData name="Foppa, Pedro" userId="78b15ebb-14ab-45f0-97b3-f50a9b67ce6d" providerId="ADAL" clId="{423C550B-CC57-7E4D-88B8-4D127BE51673}" dt="2020-05-27T13:39:40.025" v="178"/>
            <ac:spMkLst>
              <pc:docMk/>
              <pc:sldMasterMk cId="3857744936" sldId="2147484138"/>
              <pc:sldLayoutMk cId="1386436423" sldId="2147484209"/>
              <ac:spMk id="8" creationId="{BC6158FE-928A-7845-B66A-66F0FE0F7F9C}"/>
            </ac:spMkLst>
          </pc:spChg>
        </pc:sldLayoutChg>
        <pc:sldLayoutChg chg="addSp delSp modSp">
          <pc:chgData name="Foppa, Pedro" userId="78b15ebb-14ab-45f0-97b3-f50a9b67ce6d" providerId="ADAL" clId="{423C550B-CC57-7E4D-88B8-4D127BE51673}" dt="2020-05-27T13:39:44.857" v="180"/>
          <pc:sldLayoutMkLst>
            <pc:docMk/>
            <pc:sldMasterMk cId="3857744936" sldId="2147484138"/>
            <pc:sldLayoutMk cId="860773480" sldId="2147484210"/>
          </pc:sldLayoutMkLst>
          <pc:spChg chg="del">
            <ac:chgData name="Foppa, Pedro" userId="78b15ebb-14ab-45f0-97b3-f50a9b67ce6d" providerId="ADAL" clId="{423C550B-CC57-7E4D-88B8-4D127BE51673}" dt="2020-05-27T13:39:44.304" v="179" actId="478"/>
            <ac:spMkLst>
              <pc:docMk/>
              <pc:sldMasterMk cId="3857744936" sldId="2147484138"/>
              <pc:sldLayoutMk cId="860773480" sldId="2147484210"/>
              <ac:spMk id="6" creationId="{F884EE8F-5F8D-DD45-B2E1-D403EC7D801D}"/>
            </ac:spMkLst>
          </pc:spChg>
          <pc:spChg chg="add mod">
            <ac:chgData name="Foppa, Pedro" userId="78b15ebb-14ab-45f0-97b3-f50a9b67ce6d" providerId="ADAL" clId="{423C550B-CC57-7E4D-88B8-4D127BE51673}" dt="2020-05-27T13:39:44.857" v="180"/>
            <ac:spMkLst>
              <pc:docMk/>
              <pc:sldMasterMk cId="3857744936" sldId="2147484138"/>
              <pc:sldLayoutMk cId="860773480" sldId="2147484210"/>
              <ac:spMk id="8" creationId="{83FBF726-3A82-7143-ACCB-5046CC509D9D}"/>
            </ac:spMkLst>
          </pc:spChg>
        </pc:sldLayoutChg>
        <pc:sldLayoutChg chg="addSp delSp modSp">
          <pc:chgData name="Foppa, Pedro" userId="78b15ebb-14ab-45f0-97b3-f50a9b67ce6d" providerId="ADAL" clId="{423C550B-CC57-7E4D-88B8-4D127BE51673}" dt="2020-05-27T13:39:47.896" v="182"/>
          <pc:sldLayoutMkLst>
            <pc:docMk/>
            <pc:sldMasterMk cId="3857744936" sldId="2147484138"/>
            <pc:sldLayoutMk cId="2342834896" sldId="2147484216"/>
          </pc:sldLayoutMkLst>
          <pc:spChg chg="add mod">
            <ac:chgData name="Foppa, Pedro" userId="78b15ebb-14ab-45f0-97b3-f50a9b67ce6d" providerId="ADAL" clId="{423C550B-CC57-7E4D-88B8-4D127BE51673}" dt="2020-05-27T13:39:47.896" v="182"/>
            <ac:spMkLst>
              <pc:docMk/>
              <pc:sldMasterMk cId="3857744936" sldId="2147484138"/>
              <pc:sldLayoutMk cId="2342834896" sldId="2147484216"/>
              <ac:spMk id="11" creationId="{0270B6DD-EFD0-B148-AC2D-17D9B4352A1A}"/>
            </ac:spMkLst>
          </pc:spChg>
          <pc:spChg chg="del">
            <ac:chgData name="Foppa, Pedro" userId="78b15ebb-14ab-45f0-97b3-f50a9b67ce6d" providerId="ADAL" clId="{423C550B-CC57-7E4D-88B8-4D127BE51673}" dt="2020-05-27T13:39:47.609" v="181" actId="478"/>
            <ac:spMkLst>
              <pc:docMk/>
              <pc:sldMasterMk cId="3857744936" sldId="2147484138"/>
              <pc:sldLayoutMk cId="2342834896" sldId="2147484216"/>
              <ac:spMk id="12" creationId="{8AF53269-C01B-2640-A98E-C0D182477EBB}"/>
            </ac:spMkLst>
          </pc:spChg>
        </pc:sldLayoutChg>
      </pc:sldMasterChg>
    </pc:docChg>
  </pc:docChgLst>
  <pc:docChgLst>
    <pc:chgData name="Waller, Michelle" userId="269c6baa-3bea-43e2-b302-c27845c1a42b" providerId="ADAL" clId="{8D9CFA16-5F47-0841-B344-C8F3D89C5ADA}"/>
    <pc:docChg chg="undo custSel addSld delSld modSld sldOrd">
      <pc:chgData name="Waller, Michelle" userId="269c6baa-3bea-43e2-b302-c27845c1a42b" providerId="ADAL" clId="{8D9CFA16-5F47-0841-B344-C8F3D89C5ADA}" dt="2020-09-23T09:21:21.687" v="773" actId="255"/>
      <pc:docMkLst>
        <pc:docMk/>
      </pc:docMkLst>
      <pc:sldChg chg="addSp delSp modSp mod modClrScheme chgLayout">
        <pc:chgData name="Waller, Michelle" userId="269c6baa-3bea-43e2-b302-c27845c1a42b" providerId="ADAL" clId="{8D9CFA16-5F47-0841-B344-C8F3D89C5ADA}" dt="2020-09-22T16:00:14.933" v="469" actId="2711"/>
        <pc:sldMkLst>
          <pc:docMk/>
          <pc:sldMk cId="1112600258" sldId="462"/>
        </pc:sldMkLst>
        <pc:spChg chg="mod ord">
          <ac:chgData name="Waller, Michelle" userId="269c6baa-3bea-43e2-b302-c27845c1a42b" providerId="ADAL" clId="{8D9CFA16-5F47-0841-B344-C8F3D89C5ADA}" dt="2020-09-22T14:21:02.339" v="30" actId="20577"/>
          <ac:spMkLst>
            <pc:docMk/>
            <pc:sldMk cId="1112600258" sldId="462"/>
            <ac:spMk id="2" creationId="{00000000-0000-0000-0000-000000000000}"/>
          </ac:spMkLst>
        </pc:spChg>
        <pc:spChg chg="mod ord">
          <ac:chgData name="Waller, Michelle" userId="269c6baa-3bea-43e2-b302-c27845c1a42b" providerId="ADAL" clId="{8D9CFA16-5F47-0841-B344-C8F3D89C5ADA}" dt="2020-09-22T16:00:14.933" v="469" actId="2711"/>
          <ac:spMkLst>
            <pc:docMk/>
            <pc:sldMk cId="1112600258" sldId="462"/>
            <ac:spMk id="3" creationId="{00000000-0000-0000-0000-000000000000}"/>
          </ac:spMkLst>
        </pc:spChg>
        <pc:spChg chg="add del mod">
          <ac:chgData name="Waller, Michelle" userId="269c6baa-3bea-43e2-b302-c27845c1a42b" providerId="ADAL" clId="{8D9CFA16-5F47-0841-B344-C8F3D89C5ADA}" dt="2020-09-22T14:20:34.997" v="22"/>
          <ac:spMkLst>
            <pc:docMk/>
            <pc:sldMk cId="1112600258" sldId="462"/>
            <ac:spMk id="6" creationId="{2D7BEF50-3D35-8244-8ECC-65BE92057937}"/>
          </ac:spMkLst>
        </pc:spChg>
        <pc:spChg chg="add del mod">
          <ac:chgData name="Waller, Michelle" userId="269c6baa-3bea-43e2-b302-c27845c1a42b" providerId="ADAL" clId="{8D9CFA16-5F47-0841-B344-C8F3D89C5ADA}" dt="2020-09-22T14:20:45.470" v="26" actId="478"/>
          <ac:spMkLst>
            <pc:docMk/>
            <pc:sldMk cId="1112600258" sldId="462"/>
            <ac:spMk id="7" creationId="{554713F8-BD30-7443-B4AF-6849ACE60237}"/>
          </ac:spMkLst>
        </pc:spChg>
        <pc:picChg chg="del">
          <ac:chgData name="Waller, Michelle" userId="269c6baa-3bea-43e2-b302-c27845c1a42b" providerId="ADAL" clId="{8D9CFA16-5F47-0841-B344-C8F3D89C5ADA}" dt="2020-09-22T15:20:12.850" v="246" actId="478"/>
          <ac:picMkLst>
            <pc:docMk/>
            <pc:sldMk cId="1112600258" sldId="462"/>
            <ac:picMk id="4" creationId="{00000000-0000-0000-0000-000000000000}"/>
          </ac:picMkLst>
        </pc:picChg>
      </pc:sldChg>
      <pc:sldChg chg="del">
        <pc:chgData name="Waller, Michelle" userId="269c6baa-3bea-43e2-b302-c27845c1a42b" providerId="ADAL" clId="{8D9CFA16-5F47-0841-B344-C8F3D89C5ADA}" dt="2020-09-22T14:23:36.086" v="31" actId="2696"/>
        <pc:sldMkLst>
          <pc:docMk/>
          <pc:sldMk cId="1592991364" sldId="612"/>
        </pc:sldMkLst>
      </pc:sldChg>
      <pc:sldChg chg="del">
        <pc:chgData name="Waller, Michelle" userId="269c6baa-3bea-43e2-b302-c27845c1a42b" providerId="ADAL" clId="{8D9CFA16-5F47-0841-B344-C8F3D89C5ADA}" dt="2020-09-22T14:23:37.533" v="32" actId="2696"/>
        <pc:sldMkLst>
          <pc:docMk/>
          <pc:sldMk cId="173039075" sldId="613"/>
        </pc:sldMkLst>
      </pc:sldChg>
      <pc:sldChg chg="modSp mod modClrScheme chgLayout">
        <pc:chgData name="Waller, Michelle" userId="269c6baa-3bea-43e2-b302-c27845c1a42b" providerId="ADAL" clId="{8D9CFA16-5F47-0841-B344-C8F3D89C5ADA}" dt="2020-09-23T09:10:01.712" v="701" actId="255"/>
        <pc:sldMkLst>
          <pc:docMk/>
          <pc:sldMk cId="3329272137" sldId="614"/>
        </pc:sldMkLst>
        <pc:spChg chg="mod ord">
          <ac:chgData name="Waller, Michelle" userId="269c6baa-3bea-43e2-b302-c27845c1a42b" providerId="ADAL" clId="{8D9CFA16-5F47-0841-B344-C8F3D89C5ADA}" dt="2020-09-23T09:10:01.712" v="701" actId="255"/>
          <ac:spMkLst>
            <pc:docMk/>
            <pc:sldMk cId="3329272137" sldId="614"/>
            <ac:spMk id="2" creationId="{00000000-0000-0000-0000-000000000000}"/>
          </ac:spMkLst>
        </pc:spChg>
        <pc:spChg chg="mod ord">
          <ac:chgData name="Waller, Michelle" userId="269c6baa-3bea-43e2-b302-c27845c1a42b" providerId="ADAL" clId="{8D9CFA16-5F47-0841-B344-C8F3D89C5ADA}" dt="2020-09-22T16:37:20.758" v="557" actId="700"/>
          <ac:spMkLst>
            <pc:docMk/>
            <pc:sldMk cId="3329272137" sldId="614"/>
            <ac:spMk id="5" creationId="{00000000-0000-0000-0000-000000000000}"/>
          </ac:spMkLst>
        </pc:spChg>
      </pc:sldChg>
      <pc:sldChg chg="modSp mod modClrScheme chgLayout">
        <pc:chgData name="Waller, Michelle" userId="269c6baa-3bea-43e2-b302-c27845c1a42b" providerId="ADAL" clId="{8D9CFA16-5F47-0841-B344-C8F3D89C5ADA}" dt="2020-09-23T09:10:18.817" v="703" actId="255"/>
        <pc:sldMkLst>
          <pc:docMk/>
          <pc:sldMk cId="1258270248" sldId="616"/>
        </pc:sldMkLst>
        <pc:spChg chg="mod ord">
          <ac:chgData name="Waller, Michelle" userId="269c6baa-3bea-43e2-b302-c27845c1a42b" providerId="ADAL" clId="{8D9CFA16-5F47-0841-B344-C8F3D89C5ADA}" dt="2020-09-22T15:25:38.660" v="249" actId="700"/>
          <ac:spMkLst>
            <pc:docMk/>
            <pc:sldMk cId="1258270248" sldId="616"/>
            <ac:spMk id="3" creationId="{00000000-0000-0000-0000-000000000000}"/>
          </ac:spMkLst>
        </pc:spChg>
        <pc:spChg chg="mod ord">
          <ac:chgData name="Waller, Michelle" userId="269c6baa-3bea-43e2-b302-c27845c1a42b" providerId="ADAL" clId="{8D9CFA16-5F47-0841-B344-C8F3D89C5ADA}" dt="2020-09-23T09:10:18.817" v="703" actId="255"/>
          <ac:spMkLst>
            <pc:docMk/>
            <pc:sldMk cId="1258270248" sldId="616"/>
            <ac:spMk id="9" creationId="{00000000-0000-0000-0000-000000000000}"/>
          </ac:spMkLst>
        </pc:spChg>
      </pc:sldChg>
      <pc:sldChg chg="del">
        <pc:chgData name="Waller, Michelle" userId="269c6baa-3bea-43e2-b302-c27845c1a42b" providerId="ADAL" clId="{8D9CFA16-5F47-0841-B344-C8F3D89C5ADA}" dt="2020-09-22T15:10:56.880" v="244" actId="2696"/>
        <pc:sldMkLst>
          <pc:docMk/>
          <pc:sldMk cId="3031212613" sldId="617"/>
        </pc:sldMkLst>
      </pc:sldChg>
      <pc:sldChg chg="del">
        <pc:chgData name="Waller, Michelle" userId="269c6baa-3bea-43e2-b302-c27845c1a42b" providerId="ADAL" clId="{8D9CFA16-5F47-0841-B344-C8F3D89C5ADA}" dt="2020-09-22T15:11:00.769" v="245" actId="2696"/>
        <pc:sldMkLst>
          <pc:docMk/>
          <pc:sldMk cId="3727644893" sldId="618"/>
        </pc:sldMkLst>
      </pc:sldChg>
      <pc:sldChg chg="del">
        <pc:chgData name="Waller, Michelle" userId="269c6baa-3bea-43e2-b302-c27845c1a42b" providerId="ADAL" clId="{8D9CFA16-5F47-0841-B344-C8F3D89C5ADA}" dt="2020-09-22T16:34:21.093" v="549" actId="2696"/>
        <pc:sldMkLst>
          <pc:docMk/>
          <pc:sldMk cId="2191652147" sldId="751"/>
        </pc:sldMkLst>
      </pc:sldChg>
      <pc:sldChg chg="modSp add mod ord modClrScheme chgLayout">
        <pc:chgData name="Waller, Michelle" userId="269c6baa-3bea-43e2-b302-c27845c1a42b" providerId="ADAL" clId="{8D9CFA16-5F47-0841-B344-C8F3D89C5ADA}" dt="2020-09-23T09:18:39.564" v="761" actId="255"/>
        <pc:sldMkLst>
          <pc:docMk/>
          <pc:sldMk cId="856531162" sldId="752"/>
        </pc:sldMkLst>
        <pc:spChg chg="mod ord">
          <ac:chgData name="Waller, Michelle" userId="269c6baa-3bea-43e2-b302-c27845c1a42b" providerId="ADAL" clId="{8D9CFA16-5F47-0841-B344-C8F3D89C5ADA}" dt="2020-09-23T09:18:39.564" v="761" actId="255"/>
          <ac:spMkLst>
            <pc:docMk/>
            <pc:sldMk cId="856531162" sldId="752"/>
            <ac:spMk id="2" creationId="{00000000-0000-0000-0000-000000000000}"/>
          </ac:spMkLst>
        </pc:spChg>
        <pc:spChg chg="mod ord">
          <ac:chgData name="Waller, Michelle" userId="269c6baa-3bea-43e2-b302-c27845c1a42b" providerId="ADAL" clId="{8D9CFA16-5F47-0841-B344-C8F3D89C5ADA}" dt="2020-09-22T15:26:04.118" v="250" actId="700"/>
          <ac:spMkLst>
            <pc:docMk/>
            <pc:sldMk cId="856531162" sldId="752"/>
            <ac:spMk id="5" creationId="{00000000-0000-0000-0000-000000000000}"/>
          </ac:spMkLst>
        </pc:spChg>
      </pc:sldChg>
      <pc:sldChg chg="addSp delSp modSp add del mod modClrScheme chgLayout">
        <pc:chgData name="Waller, Michelle" userId="269c6baa-3bea-43e2-b302-c27845c1a42b" providerId="ADAL" clId="{8D9CFA16-5F47-0841-B344-C8F3D89C5ADA}" dt="2020-09-23T09:20:55.106" v="771" actId="255"/>
        <pc:sldMkLst>
          <pc:docMk/>
          <pc:sldMk cId="2660385598" sldId="753"/>
        </pc:sldMkLst>
        <pc:spChg chg="add del mod ord">
          <ac:chgData name="Waller, Michelle" userId="269c6baa-3bea-43e2-b302-c27845c1a42b" providerId="ADAL" clId="{8D9CFA16-5F47-0841-B344-C8F3D89C5ADA}" dt="2020-09-22T16:40:15.136" v="561" actId="700"/>
          <ac:spMkLst>
            <pc:docMk/>
            <pc:sldMk cId="2660385598" sldId="753"/>
            <ac:spMk id="2" creationId="{371501C6-DB67-A84D-ABED-88A1963BC914}"/>
          </ac:spMkLst>
        </pc:spChg>
        <pc:spChg chg="del mod ord">
          <ac:chgData name="Waller, Michelle" userId="269c6baa-3bea-43e2-b302-c27845c1a42b" providerId="ADAL" clId="{8D9CFA16-5F47-0841-B344-C8F3D89C5ADA}" dt="2020-09-22T14:57:50.930" v="201" actId="700"/>
          <ac:spMkLst>
            <pc:docMk/>
            <pc:sldMk cId="2660385598" sldId="753"/>
            <ac:spMk id="2" creationId="{75EA579B-AAC0-964C-824C-BBC25EB3F661}"/>
          </ac:spMkLst>
        </pc:spChg>
        <pc:spChg chg="add mod">
          <ac:chgData name="Waller, Michelle" userId="269c6baa-3bea-43e2-b302-c27845c1a42b" providerId="ADAL" clId="{8D9CFA16-5F47-0841-B344-C8F3D89C5ADA}" dt="2020-09-23T08:05:48.311" v="671" actId="207"/>
          <ac:spMkLst>
            <pc:docMk/>
            <pc:sldMk cId="2660385598" sldId="753"/>
            <ac:spMk id="2" creationId="{95A0AEC5-397B-E446-A3AD-1862F25860B9}"/>
          </ac:spMkLst>
        </pc:spChg>
        <pc:spChg chg="mod ord">
          <ac:chgData name="Waller, Michelle" userId="269c6baa-3bea-43e2-b302-c27845c1a42b" providerId="ADAL" clId="{8D9CFA16-5F47-0841-B344-C8F3D89C5ADA}" dt="2020-09-23T07:53:01.896" v="593" actId="700"/>
          <ac:spMkLst>
            <pc:docMk/>
            <pc:sldMk cId="2660385598" sldId="753"/>
            <ac:spMk id="3" creationId="{5BB999F5-B4DA-B945-9729-AF75695806C2}"/>
          </ac:spMkLst>
        </pc:spChg>
        <pc:spChg chg="del mod ord">
          <ac:chgData name="Waller, Michelle" userId="269c6baa-3bea-43e2-b302-c27845c1a42b" providerId="ADAL" clId="{8D9CFA16-5F47-0841-B344-C8F3D89C5ADA}" dt="2020-09-22T14:57:50.930" v="201" actId="700"/>
          <ac:spMkLst>
            <pc:docMk/>
            <pc:sldMk cId="2660385598" sldId="753"/>
            <ac:spMk id="4" creationId="{0211AED4-C30C-5F4B-AF2A-0FFA6642BA84}"/>
          </ac:spMkLst>
        </pc:spChg>
        <pc:spChg chg="add del mod ord">
          <ac:chgData name="Waller, Michelle" userId="269c6baa-3bea-43e2-b302-c27845c1a42b" providerId="ADAL" clId="{8D9CFA16-5F47-0841-B344-C8F3D89C5ADA}" dt="2020-09-22T14:58:43.609" v="202" actId="700"/>
          <ac:spMkLst>
            <pc:docMk/>
            <pc:sldMk cId="2660385598" sldId="753"/>
            <ac:spMk id="5" creationId="{9FF45EDB-40F8-E249-9B49-72020CF76704}"/>
          </ac:spMkLst>
        </pc:spChg>
        <pc:spChg chg="add del mod ord">
          <ac:chgData name="Waller, Michelle" userId="269c6baa-3bea-43e2-b302-c27845c1a42b" providerId="ADAL" clId="{8D9CFA16-5F47-0841-B344-C8F3D89C5ADA}" dt="2020-09-22T14:58:43.609" v="202" actId="700"/>
          <ac:spMkLst>
            <pc:docMk/>
            <pc:sldMk cId="2660385598" sldId="753"/>
            <ac:spMk id="6" creationId="{38F4E024-1E26-6241-96F8-A573331A762C}"/>
          </ac:spMkLst>
        </pc:spChg>
        <pc:spChg chg="add del mod ord">
          <ac:chgData name="Waller, Michelle" userId="269c6baa-3bea-43e2-b302-c27845c1a42b" providerId="ADAL" clId="{8D9CFA16-5F47-0841-B344-C8F3D89C5ADA}" dt="2020-09-22T14:58:43.609" v="202" actId="700"/>
          <ac:spMkLst>
            <pc:docMk/>
            <pc:sldMk cId="2660385598" sldId="753"/>
            <ac:spMk id="7" creationId="{92C6F3D8-9105-5E46-9384-DC1A6220DA1A}"/>
          </ac:spMkLst>
        </pc:spChg>
        <pc:spChg chg="add mod">
          <ac:chgData name="Waller, Michelle" userId="269c6baa-3bea-43e2-b302-c27845c1a42b" providerId="ADAL" clId="{8D9CFA16-5F47-0841-B344-C8F3D89C5ADA}" dt="2020-09-22T16:41:04.896" v="565"/>
          <ac:spMkLst>
            <pc:docMk/>
            <pc:sldMk cId="2660385598" sldId="753"/>
            <ac:spMk id="7" creationId="{DBF3EBAE-9F8C-D149-9DFF-FFDAFDFF74C5}"/>
          </ac:spMkLst>
        </pc:spChg>
        <pc:spChg chg="add mod ord">
          <ac:chgData name="Waller, Michelle" userId="269c6baa-3bea-43e2-b302-c27845c1a42b" providerId="ADAL" clId="{8D9CFA16-5F47-0841-B344-C8F3D89C5ADA}" dt="2020-09-23T07:53:01.896" v="593" actId="700"/>
          <ac:spMkLst>
            <pc:docMk/>
            <pc:sldMk cId="2660385598" sldId="753"/>
            <ac:spMk id="8" creationId="{AAF02E37-03DE-714A-B93D-34F9AE64C22B}"/>
          </ac:spMkLst>
        </pc:spChg>
        <pc:spChg chg="add mod ord">
          <ac:chgData name="Waller, Michelle" userId="269c6baa-3bea-43e2-b302-c27845c1a42b" providerId="ADAL" clId="{8D9CFA16-5F47-0841-B344-C8F3D89C5ADA}" dt="2020-09-23T09:20:55.106" v="771" actId="255"/>
          <ac:spMkLst>
            <pc:docMk/>
            <pc:sldMk cId="2660385598" sldId="753"/>
            <ac:spMk id="9" creationId="{28BFD558-7C1A-3A4A-8CE5-9F2C19E807EE}"/>
          </ac:spMkLst>
        </pc:spChg>
        <pc:picChg chg="add mod">
          <ac:chgData name="Waller, Michelle" userId="269c6baa-3bea-43e2-b302-c27845c1a42b" providerId="ADAL" clId="{8D9CFA16-5F47-0841-B344-C8F3D89C5ADA}" dt="2020-09-22T15:04:28.450" v="218" actId="1076"/>
          <ac:picMkLst>
            <pc:docMk/>
            <pc:sldMk cId="2660385598" sldId="753"/>
            <ac:picMk id="10" creationId="{AE4600EF-A121-6F45-902B-CBE689550580}"/>
          </ac:picMkLst>
        </pc:picChg>
      </pc:sldChg>
      <pc:sldChg chg="modSp add mod ord modClrScheme chgLayout">
        <pc:chgData name="Waller, Michelle" userId="269c6baa-3bea-43e2-b302-c27845c1a42b" providerId="ADAL" clId="{8D9CFA16-5F47-0841-B344-C8F3D89C5ADA}" dt="2020-09-23T07:53:18.327" v="594" actId="700"/>
        <pc:sldMkLst>
          <pc:docMk/>
          <pc:sldMk cId="3029155676" sldId="754"/>
        </pc:sldMkLst>
        <pc:spChg chg="mod ord">
          <ac:chgData name="Waller, Michelle" userId="269c6baa-3bea-43e2-b302-c27845c1a42b" providerId="ADAL" clId="{8D9CFA16-5F47-0841-B344-C8F3D89C5ADA}" dt="2020-09-23T07:53:18.327" v="594" actId="700"/>
          <ac:spMkLst>
            <pc:docMk/>
            <pc:sldMk cId="3029155676" sldId="754"/>
            <ac:spMk id="2" creationId="{00000000-0000-0000-0000-000000000000}"/>
          </ac:spMkLst>
        </pc:spChg>
        <pc:spChg chg="mod ord">
          <ac:chgData name="Waller, Michelle" userId="269c6baa-3bea-43e2-b302-c27845c1a42b" providerId="ADAL" clId="{8D9CFA16-5F47-0841-B344-C8F3D89C5ADA}" dt="2020-09-23T07:53:18.327" v="594" actId="700"/>
          <ac:spMkLst>
            <pc:docMk/>
            <pc:sldMk cId="3029155676" sldId="754"/>
            <ac:spMk id="5" creationId="{00000000-0000-0000-0000-000000000000}"/>
          </ac:spMkLst>
        </pc:spChg>
      </pc:sldChg>
      <pc:sldChg chg="modSp add mod modClrScheme chgLayout">
        <pc:chgData name="Waller, Michelle" userId="269c6baa-3bea-43e2-b302-c27845c1a42b" providerId="ADAL" clId="{8D9CFA16-5F47-0841-B344-C8F3D89C5ADA}" dt="2020-09-23T07:53:55.665" v="595" actId="700"/>
        <pc:sldMkLst>
          <pc:docMk/>
          <pc:sldMk cId="36629818" sldId="755"/>
        </pc:sldMkLst>
        <pc:spChg chg="mod ord">
          <ac:chgData name="Waller, Michelle" userId="269c6baa-3bea-43e2-b302-c27845c1a42b" providerId="ADAL" clId="{8D9CFA16-5F47-0841-B344-C8F3D89C5ADA}" dt="2020-09-23T07:53:55.665" v="595" actId="700"/>
          <ac:spMkLst>
            <pc:docMk/>
            <pc:sldMk cId="36629818" sldId="755"/>
            <ac:spMk id="2" creationId="{00000000-0000-0000-0000-000000000000}"/>
          </ac:spMkLst>
        </pc:spChg>
        <pc:spChg chg="mod ord">
          <ac:chgData name="Waller, Michelle" userId="269c6baa-3bea-43e2-b302-c27845c1a42b" providerId="ADAL" clId="{8D9CFA16-5F47-0841-B344-C8F3D89C5ADA}" dt="2020-09-23T07:53:55.665" v="595" actId="700"/>
          <ac:spMkLst>
            <pc:docMk/>
            <pc:sldMk cId="36629818" sldId="755"/>
            <ac:spMk id="5" creationId="{00000000-0000-0000-0000-000000000000}"/>
          </ac:spMkLst>
        </pc:spChg>
      </pc:sldChg>
      <pc:sldChg chg="addSp delSp modSp add mod modClrScheme chgLayout">
        <pc:chgData name="Waller, Michelle" userId="269c6baa-3bea-43e2-b302-c27845c1a42b" providerId="ADAL" clId="{8D9CFA16-5F47-0841-B344-C8F3D89C5ADA}" dt="2020-09-23T07:54:34.849" v="598" actId="14100"/>
        <pc:sldMkLst>
          <pc:docMk/>
          <pc:sldMk cId="441115752" sldId="756"/>
        </pc:sldMkLst>
        <pc:spChg chg="mod ord">
          <ac:chgData name="Waller, Michelle" userId="269c6baa-3bea-43e2-b302-c27845c1a42b" providerId="ADAL" clId="{8D9CFA16-5F47-0841-B344-C8F3D89C5ADA}" dt="2020-09-23T07:54:26.323" v="596" actId="700"/>
          <ac:spMkLst>
            <pc:docMk/>
            <pc:sldMk cId="441115752" sldId="756"/>
            <ac:spMk id="2" creationId="{00000000-0000-0000-0000-000000000000}"/>
          </ac:spMkLst>
        </pc:spChg>
        <pc:spChg chg="add del mod ord">
          <ac:chgData name="Waller, Michelle" userId="269c6baa-3bea-43e2-b302-c27845c1a42b" providerId="ADAL" clId="{8D9CFA16-5F47-0841-B344-C8F3D89C5ADA}" dt="2020-09-22T16:23:34.100" v="505" actId="700"/>
          <ac:spMkLst>
            <pc:docMk/>
            <pc:sldMk cId="441115752" sldId="756"/>
            <ac:spMk id="3" creationId="{2E5B2C6F-6D20-3648-8DC9-BC479BF20463}"/>
          </ac:spMkLst>
        </pc:spChg>
        <pc:spChg chg="add del mod ord">
          <ac:chgData name="Waller, Michelle" userId="269c6baa-3bea-43e2-b302-c27845c1a42b" providerId="ADAL" clId="{8D9CFA16-5F47-0841-B344-C8F3D89C5ADA}" dt="2020-09-22T16:24:16.490" v="509" actId="700"/>
          <ac:spMkLst>
            <pc:docMk/>
            <pc:sldMk cId="441115752" sldId="756"/>
            <ac:spMk id="4" creationId="{673E8AED-5E31-0F40-9348-CD12494C769C}"/>
          </ac:spMkLst>
        </pc:spChg>
        <pc:spChg chg="mod ord">
          <ac:chgData name="Waller, Michelle" userId="269c6baa-3bea-43e2-b302-c27845c1a42b" providerId="ADAL" clId="{8D9CFA16-5F47-0841-B344-C8F3D89C5ADA}" dt="2020-09-23T07:54:34.849" v="598" actId="14100"/>
          <ac:spMkLst>
            <pc:docMk/>
            <pc:sldMk cId="441115752" sldId="756"/>
            <ac:spMk id="5" creationId="{00000000-0000-0000-0000-000000000000}"/>
          </ac:spMkLst>
        </pc:spChg>
        <pc:spChg chg="add del mod ord">
          <ac:chgData name="Waller, Michelle" userId="269c6baa-3bea-43e2-b302-c27845c1a42b" providerId="ADAL" clId="{8D9CFA16-5F47-0841-B344-C8F3D89C5ADA}" dt="2020-09-22T16:29:48.873" v="537" actId="700"/>
          <ac:spMkLst>
            <pc:docMk/>
            <pc:sldMk cId="441115752" sldId="756"/>
            <ac:spMk id="6" creationId="{90DEBBED-712C-5042-88D4-7B6AB7AD712A}"/>
          </ac:spMkLst>
        </pc:spChg>
        <pc:spChg chg="add del mod">
          <ac:chgData name="Waller, Michelle" userId="269c6baa-3bea-43e2-b302-c27845c1a42b" providerId="ADAL" clId="{8D9CFA16-5F47-0841-B344-C8F3D89C5ADA}" dt="2020-09-22T16:29:57.817" v="539" actId="478"/>
          <ac:spMkLst>
            <pc:docMk/>
            <pc:sldMk cId="441115752" sldId="756"/>
            <ac:spMk id="7" creationId="{4ABA3663-E3DE-E649-8E75-AC1FD941E847}"/>
          </ac:spMkLst>
        </pc:spChg>
        <pc:spChg chg="add mod">
          <ac:chgData name="Waller, Michelle" userId="269c6baa-3bea-43e2-b302-c27845c1a42b" providerId="ADAL" clId="{8D9CFA16-5F47-0841-B344-C8F3D89C5ADA}" dt="2020-09-22T16:30:10.629" v="541" actId="27636"/>
          <ac:spMkLst>
            <pc:docMk/>
            <pc:sldMk cId="441115752" sldId="756"/>
            <ac:spMk id="8" creationId="{C6D6E3E7-02BC-0C4A-ADEA-08A0C50BC61A}"/>
          </ac:spMkLst>
        </pc:spChg>
      </pc:sldChg>
      <pc:sldChg chg="addSp delSp modSp add mod ord modClrScheme chgLayout">
        <pc:chgData name="Waller, Michelle" userId="269c6baa-3bea-43e2-b302-c27845c1a42b" providerId="ADAL" clId="{8D9CFA16-5F47-0841-B344-C8F3D89C5ADA}" dt="2020-09-23T09:12:02.887" v="716" actId="20577"/>
        <pc:sldMkLst>
          <pc:docMk/>
          <pc:sldMk cId="2937639649" sldId="757"/>
        </pc:sldMkLst>
        <pc:spChg chg="mod ord">
          <ac:chgData name="Waller, Michelle" userId="269c6baa-3bea-43e2-b302-c27845c1a42b" providerId="ADAL" clId="{8D9CFA16-5F47-0841-B344-C8F3D89C5ADA}" dt="2020-09-23T07:55:48.272" v="599" actId="700"/>
          <ac:spMkLst>
            <pc:docMk/>
            <pc:sldMk cId="2937639649" sldId="757"/>
            <ac:spMk id="3" creationId="{5BB999F5-B4DA-B945-9729-AF75695806C2}"/>
          </ac:spMkLst>
        </pc:spChg>
        <pc:spChg chg="add mod">
          <ac:chgData name="Waller, Michelle" userId="269c6baa-3bea-43e2-b302-c27845c1a42b" providerId="ADAL" clId="{8D9CFA16-5F47-0841-B344-C8F3D89C5ADA}" dt="2020-09-23T08:05:36.594" v="669" actId="207"/>
          <ac:spMkLst>
            <pc:docMk/>
            <pc:sldMk cId="2937639649" sldId="757"/>
            <ac:spMk id="6" creationId="{7AAF69E9-0572-7446-91CD-254A37451DF2}"/>
          </ac:spMkLst>
        </pc:spChg>
        <pc:spChg chg="mod ord">
          <ac:chgData name="Waller, Michelle" userId="269c6baa-3bea-43e2-b302-c27845c1a42b" providerId="ADAL" clId="{8D9CFA16-5F47-0841-B344-C8F3D89C5ADA}" dt="2020-09-23T07:55:48.272" v="599" actId="700"/>
          <ac:spMkLst>
            <pc:docMk/>
            <pc:sldMk cId="2937639649" sldId="757"/>
            <ac:spMk id="8" creationId="{AAF02E37-03DE-714A-B93D-34F9AE64C22B}"/>
          </ac:spMkLst>
        </pc:spChg>
        <pc:spChg chg="mod ord">
          <ac:chgData name="Waller, Michelle" userId="269c6baa-3bea-43e2-b302-c27845c1a42b" providerId="ADAL" clId="{8D9CFA16-5F47-0841-B344-C8F3D89C5ADA}" dt="2020-09-23T09:12:02.887" v="716" actId="20577"/>
          <ac:spMkLst>
            <pc:docMk/>
            <pc:sldMk cId="2937639649" sldId="757"/>
            <ac:spMk id="9" creationId="{28BFD558-7C1A-3A4A-8CE5-9F2C19E807EE}"/>
          </ac:spMkLst>
        </pc:spChg>
        <pc:picChg chg="add mod">
          <ac:chgData name="Waller, Michelle" userId="269c6baa-3bea-43e2-b302-c27845c1a42b" providerId="ADAL" clId="{8D9CFA16-5F47-0841-B344-C8F3D89C5ADA}" dt="2020-09-23T07:58:41.731" v="642" actId="1076"/>
          <ac:picMkLst>
            <pc:docMk/>
            <pc:sldMk cId="2937639649" sldId="757"/>
            <ac:picMk id="7" creationId="{B1F6417E-E978-BE4C-94D3-428F01CA110F}"/>
          </ac:picMkLst>
        </pc:picChg>
        <pc:picChg chg="del">
          <ac:chgData name="Waller, Michelle" userId="269c6baa-3bea-43e2-b302-c27845c1a42b" providerId="ADAL" clId="{8D9CFA16-5F47-0841-B344-C8F3D89C5ADA}" dt="2020-09-23T07:55:59.529" v="600" actId="478"/>
          <ac:picMkLst>
            <pc:docMk/>
            <pc:sldMk cId="2937639649" sldId="757"/>
            <ac:picMk id="10" creationId="{AE4600EF-A121-6F45-902B-CBE689550580}"/>
          </ac:picMkLst>
        </pc:picChg>
      </pc:sldChg>
      <pc:sldChg chg="delSp modSp add mod">
        <pc:chgData name="Waller, Michelle" userId="269c6baa-3bea-43e2-b302-c27845c1a42b" providerId="ADAL" clId="{8D9CFA16-5F47-0841-B344-C8F3D89C5ADA}" dt="2020-09-23T09:21:21.687" v="773" actId="255"/>
        <pc:sldMkLst>
          <pc:docMk/>
          <pc:sldMk cId="1116385079" sldId="758"/>
        </pc:sldMkLst>
        <pc:spChg chg="del">
          <ac:chgData name="Waller, Michelle" userId="269c6baa-3bea-43e2-b302-c27845c1a42b" providerId="ADAL" clId="{8D9CFA16-5F47-0841-B344-C8F3D89C5ADA}" dt="2020-09-23T08:00:50.140" v="645" actId="478"/>
          <ac:spMkLst>
            <pc:docMk/>
            <pc:sldMk cId="1116385079" sldId="758"/>
            <ac:spMk id="6" creationId="{7AAF69E9-0572-7446-91CD-254A37451DF2}"/>
          </ac:spMkLst>
        </pc:spChg>
        <pc:spChg chg="mod">
          <ac:chgData name="Waller, Michelle" userId="269c6baa-3bea-43e2-b302-c27845c1a42b" providerId="ADAL" clId="{8D9CFA16-5F47-0841-B344-C8F3D89C5ADA}" dt="2020-09-23T09:21:21.687" v="773" actId="255"/>
          <ac:spMkLst>
            <pc:docMk/>
            <pc:sldMk cId="1116385079" sldId="758"/>
            <ac:spMk id="9" creationId="{28BFD558-7C1A-3A4A-8CE5-9F2C19E807EE}"/>
          </ac:spMkLst>
        </pc:spChg>
        <pc:picChg chg="del">
          <ac:chgData name="Waller, Michelle" userId="269c6baa-3bea-43e2-b302-c27845c1a42b" providerId="ADAL" clId="{8D9CFA16-5F47-0841-B344-C8F3D89C5ADA}" dt="2020-09-23T08:00:47.370" v="644" actId="478"/>
          <ac:picMkLst>
            <pc:docMk/>
            <pc:sldMk cId="1116385079" sldId="758"/>
            <ac:picMk id="7" creationId="{B1F6417E-E978-BE4C-94D3-428F01CA110F}"/>
          </ac:picMkLst>
        </pc:picChg>
      </pc:sldChg>
      <pc:sldChg chg="addSp delSp modSp add del mod modClrScheme chgLayout">
        <pc:chgData name="Waller, Michelle" userId="269c6baa-3bea-43e2-b302-c27845c1a42b" providerId="ADAL" clId="{8D9CFA16-5F47-0841-B344-C8F3D89C5ADA}" dt="2020-09-22T16:44:04.959" v="581" actId="2696"/>
        <pc:sldMkLst>
          <pc:docMk/>
          <pc:sldMk cId="1210730944" sldId="758"/>
        </pc:sldMkLst>
        <pc:spChg chg="add mod ord">
          <ac:chgData name="Waller, Michelle" userId="269c6baa-3bea-43e2-b302-c27845c1a42b" providerId="ADAL" clId="{8D9CFA16-5F47-0841-B344-C8F3D89C5ADA}" dt="2020-09-22T16:43:17.394" v="580" actId="700"/>
          <ac:spMkLst>
            <pc:docMk/>
            <pc:sldMk cId="1210730944" sldId="758"/>
            <ac:spMk id="2" creationId="{C2A2A6A5-0B2A-F64A-997D-BE7AEE5EFADD}"/>
          </ac:spMkLst>
        </pc:spChg>
        <pc:spChg chg="mod ord">
          <ac:chgData name="Waller, Michelle" userId="269c6baa-3bea-43e2-b302-c27845c1a42b" providerId="ADAL" clId="{8D9CFA16-5F47-0841-B344-C8F3D89C5ADA}" dt="2020-09-22T16:43:17.394" v="580" actId="700"/>
          <ac:spMkLst>
            <pc:docMk/>
            <pc:sldMk cId="1210730944" sldId="758"/>
            <ac:spMk id="3" creationId="{5BB999F5-B4DA-B945-9729-AF75695806C2}"/>
          </ac:spMkLst>
        </pc:spChg>
        <pc:spChg chg="add mod">
          <ac:chgData name="Waller, Michelle" userId="269c6baa-3bea-43e2-b302-c27845c1a42b" providerId="ADAL" clId="{8D9CFA16-5F47-0841-B344-C8F3D89C5ADA}" dt="2020-09-22T16:41:52.770" v="572"/>
          <ac:spMkLst>
            <pc:docMk/>
            <pc:sldMk cId="1210730944" sldId="758"/>
            <ac:spMk id="6" creationId="{AAF02E37-03DE-714A-B93D-34F9AE64C22B}"/>
          </ac:spMkLst>
        </pc:spChg>
        <pc:spChg chg="add mod">
          <ac:chgData name="Waller, Michelle" userId="269c6baa-3bea-43e2-b302-c27845c1a42b" providerId="ADAL" clId="{8D9CFA16-5F47-0841-B344-C8F3D89C5ADA}" dt="2020-09-22T16:42:08.765" v="575" actId="255"/>
          <ac:spMkLst>
            <pc:docMk/>
            <pc:sldMk cId="1210730944" sldId="758"/>
            <ac:spMk id="7" creationId="{A702A21A-C865-104D-B0D1-DE8530AFC803}"/>
          </ac:spMkLst>
        </pc:spChg>
        <pc:spChg chg="del mod ord">
          <ac:chgData name="Waller, Michelle" userId="269c6baa-3bea-43e2-b302-c27845c1a42b" providerId="ADAL" clId="{8D9CFA16-5F47-0841-B344-C8F3D89C5ADA}" dt="2020-09-22T16:41:37.240" v="570" actId="478"/>
          <ac:spMkLst>
            <pc:docMk/>
            <pc:sldMk cId="1210730944" sldId="758"/>
            <ac:spMk id="8" creationId="{AAF02E37-03DE-714A-B93D-34F9AE64C22B}"/>
          </ac:spMkLst>
        </pc:spChg>
        <pc:spChg chg="mod ord">
          <ac:chgData name="Waller, Michelle" userId="269c6baa-3bea-43e2-b302-c27845c1a42b" providerId="ADAL" clId="{8D9CFA16-5F47-0841-B344-C8F3D89C5ADA}" dt="2020-09-22T16:43:17.394" v="580" actId="700"/>
          <ac:spMkLst>
            <pc:docMk/>
            <pc:sldMk cId="1210730944" sldId="758"/>
            <ac:spMk id="9" creationId="{28BFD558-7C1A-3A4A-8CE5-9F2C19E807EE}"/>
          </ac:spMkLst>
        </pc:spChg>
        <pc:picChg chg="mod">
          <ac:chgData name="Waller, Michelle" userId="269c6baa-3bea-43e2-b302-c27845c1a42b" providerId="ADAL" clId="{8D9CFA16-5F47-0841-B344-C8F3D89C5ADA}" dt="2020-09-22T16:42:35.889" v="578" actId="1076"/>
          <ac:picMkLst>
            <pc:docMk/>
            <pc:sldMk cId="1210730944" sldId="758"/>
            <ac:picMk id="10" creationId="{AE4600EF-A121-6F45-902B-CBE689550580}"/>
          </ac:picMkLst>
        </pc:picChg>
      </pc:sldChg>
      <pc:sldChg chg="modSp add mod">
        <pc:chgData name="Waller, Michelle" userId="269c6baa-3bea-43e2-b302-c27845c1a42b" providerId="ADAL" clId="{8D9CFA16-5F47-0841-B344-C8F3D89C5ADA}" dt="2020-09-23T09:17:35.015" v="760" actId="20577"/>
        <pc:sldMkLst>
          <pc:docMk/>
          <pc:sldMk cId="317222902" sldId="759"/>
        </pc:sldMkLst>
        <pc:spChg chg="mod">
          <ac:chgData name="Waller, Michelle" userId="269c6baa-3bea-43e2-b302-c27845c1a42b" providerId="ADAL" clId="{8D9CFA16-5F47-0841-B344-C8F3D89C5ADA}" dt="2020-09-23T09:17:35.015" v="760" actId="20577"/>
          <ac:spMkLst>
            <pc:docMk/>
            <pc:sldMk cId="317222902" sldId="759"/>
            <ac:spMk id="9" creationId="{28BFD558-7C1A-3A4A-8CE5-9F2C19E807EE}"/>
          </ac:spMkLst>
        </pc:spChg>
      </pc:sldChg>
      <pc:sldChg chg="modSp add mod">
        <pc:chgData name="Waller, Michelle" userId="269c6baa-3bea-43e2-b302-c27845c1a42b" providerId="ADAL" clId="{8D9CFA16-5F47-0841-B344-C8F3D89C5ADA}" dt="2020-09-23T09:19:02.409" v="763" actId="255"/>
        <pc:sldMkLst>
          <pc:docMk/>
          <pc:sldMk cId="3973869705" sldId="760"/>
        </pc:sldMkLst>
        <pc:spChg chg="mod">
          <ac:chgData name="Waller, Michelle" userId="269c6baa-3bea-43e2-b302-c27845c1a42b" providerId="ADAL" clId="{8D9CFA16-5F47-0841-B344-C8F3D89C5ADA}" dt="2020-09-23T09:19:02.409" v="763" actId="255"/>
          <ac:spMkLst>
            <pc:docMk/>
            <pc:sldMk cId="3973869705" sldId="760"/>
            <ac:spMk id="2" creationId="{00000000-0000-0000-0000-000000000000}"/>
          </ac:spMkLst>
        </pc:spChg>
      </pc:sldChg>
      <pc:sldChg chg="modSp add mod">
        <pc:chgData name="Waller, Michelle" userId="269c6baa-3bea-43e2-b302-c27845c1a42b" providerId="ADAL" clId="{8D9CFA16-5F47-0841-B344-C8F3D89C5ADA}" dt="2020-09-23T09:16:05.779" v="749" actId="20577"/>
        <pc:sldMkLst>
          <pc:docMk/>
          <pc:sldMk cId="1102457544" sldId="761"/>
        </pc:sldMkLst>
        <pc:spChg chg="mod">
          <ac:chgData name="Waller, Michelle" userId="269c6baa-3bea-43e2-b302-c27845c1a42b" providerId="ADAL" clId="{8D9CFA16-5F47-0841-B344-C8F3D89C5ADA}" dt="2020-09-23T09:16:05.779" v="749" actId="20577"/>
          <ac:spMkLst>
            <pc:docMk/>
            <pc:sldMk cId="1102457544" sldId="761"/>
            <ac:spMk id="9" creationId="{28BFD558-7C1A-3A4A-8CE5-9F2C19E807EE}"/>
          </ac:spMkLst>
        </pc:spChg>
      </pc:sldChg>
    </pc:docChg>
  </pc:docChgLst>
  <pc:docChgLst>
    <pc:chgData name="Waller, Michelle" userId="269c6baa-3bea-43e2-b302-c27845c1a42b" providerId="ADAL" clId="{AABC705F-A0F6-BE43-9617-A49EC2CDB0EA}"/>
    <pc:docChg chg="undo custSel modSld">
      <pc:chgData name="Waller, Michelle" userId="269c6baa-3bea-43e2-b302-c27845c1a42b" providerId="ADAL" clId="{AABC705F-A0F6-BE43-9617-A49EC2CDB0EA}" dt="2020-09-22T13:43:45.136" v="1" actId="700"/>
      <pc:docMkLst>
        <pc:docMk/>
      </pc:docMkLst>
      <pc:sldChg chg="modSp mod modClrScheme chgLayout">
        <pc:chgData name="Waller, Michelle" userId="269c6baa-3bea-43e2-b302-c27845c1a42b" providerId="ADAL" clId="{AABC705F-A0F6-BE43-9617-A49EC2CDB0EA}" dt="2020-09-22T13:43:45.136" v="1" actId="700"/>
        <pc:sldMkLst>
          <pc:docMk/>
          <pc:sldMk cId="1112600258" sldId="462"/>
        </pc:sldMkLst>
        <pc:spChg chg="mod ord">
          <ac:chgData name="Waller, Michelle" userId="269c6baa-3bea-43e2-b302-c27845c1a42b" providerId="ADAL" clId="{AABC705F-A0F6-BE43-9617-A49EC2CDB0EA}" dt="2020-09-22T13:43:45.136" v="1" actId="700"/>
          <ac:spMkLst>
            <pc:docMk/>
            <pc:sldMk cId="1112600258" sldId="462"/>
            <ac:spMk id="2" creationId="{00000000-0000-0000-0000-000000000000}"/>
          </ac:spMkLst>
        </pc:spChg>
        <pc:spChg chg="mod ord">
          <ac:chgData name="Waller, Michelle" userId="269c6baa-3bea-43e2-b302-c27845c1a42b" providerId="ADAL" clId="{AABC705F-A0F6-BE43-9617-A49EC2CDB0EA}" dt="2020-09-22T13:43:45.136" v="1" actId="700"/>
          <ac:spMkLst>
            <pc:docMk/>
            <pc:sldMk cId="1112600258" sldId="462"/>
            <ac:spMk id="3" creationId="{00000000-0000-0000-0000-000000000000}"/>
          </ac:spMkLst>
        </pc:spChg>
      </pc:sldChg>
    </pc:docChg>
  </pc:docChgLst>
  <pc:docChgLst>
    <pc:chgData name="Chris Godfrey" userId="796b8459-5294-4fda-9745-86677bca4e79" providerId="ADAL" clId="{EC73EF54-0923-E04E-994A-BD892A64F884}"/>
    <pc:docChg chg="custSel modSld">
      <pc:chgData name="Chris Godfrey" userId="796b8459-5294-4fda-9745-86677bca4e79" providerId="ADAL" clId="{EC73EF54-0923-E04E-994A-BD892A64F884}" dt="2020-06-16T14:25:38.133" v="0" actId="478"/>
      <pc:docMkLst>
        <pc:docMk/>
      </pc:docMkLst>
      <pc:sldChg chg="delSp">
        <pc:chgData name="Chris Godfrey" userId="796b8459-5294-4fda-9745-86677bca4e79" providerId="ADAL" clId="{EC73EF54-0923-E04E-994A-BD892A64F884}" dt="2020-06-16T14:25:38.133" v="0" actId="478"/>
        <pc:sldMkLst>
          <pc:docMk/>
          <pc:sldMk cId="1592991364" sldId="612"/>
        </pc:sldMkLst>
        <pc:spChg chg="del">
          <ac:chgData name="Chris Godfrey" userId="796b8459-5294-4fda-9745-86677bca4e79" providerId="ADAL" clId="{EC73EF54-0923-E04E-994A-BD892A64F884}" dt="2020-06-16T14:25:38.133" v="0" actId="478"/>
          <ac:spMkLst>
            <pc:docMk/>
            <pc:sldMk cId="1592991364" sldId="612"/>
            <ac:spMk id="3" creationId="{0B14CB9A-8CCB-A447-9D8A-990D2500EF94}"/>
          </ac:spMkLst>
        </pc:spChg>
      </pc:sldChg>
    </pc:docChg>
  </pc:docChgLst>
  <pc:docChgLst>
    <pc:chgData name="Waller, Michelle" userId="269c6baa-3bea-43e2-b302-c27845c1a42b" providerId="ADAL" clId="{502D1342-23E5-D149-9C82-1D37CF7D9634}"/>
    <pc:docChg chg="undo custSel mod addSld delSld modSld">
      <pc:chgData name="Waller, Michelle" userId="269c6baa-3bea-43e2-b302-c27845c1a42b" providerId="ADAL" clId="{502D1342-23E5-D149-9C82-1D37CF7D9634}" dt="2020-09-24T09:04:24.233" v="294"/>
      <pc:docMkLst>
        <pc:docMk/>
      </pc:docMkLst>
      <pc:sldChg chg="modSp mod modClrScheme chgLayout">
        <pc:chgData name="Waller, Michelle" userId="269c6baa-3bea-43e2-b302-c27845c1a42b" providerId="ADAL" clId="{502D1342-23E5-D149-9C82-1D37CF7D9634}" dt="2020-09-24T08:06:17.867" v="21" actId="20577"/>
        <pc:sldMkLst>
          <pc:docMk/>
          <pc:sldMk cId="1112600258" sldId="462"/>
        </pc:sldMkLst>
        <pc:spChg chg="mod ord">
          <ac:chgData name="Waller, Michelle" userId="269c6baa-3bea-43e2-b302-c27845c1a42b" providerId="ADAL" clId="{502D1342-23E5-D149-9C82-1D37CF7D9634}" dt="2020-09-24T08:05:34.350" v="0" actId="700"/>
          <ac:spMkLst>
            <pc:docMk/>
            <pc:sldMk cId="1112600258" sldId="462"/>
            <ac:spMk id="2" creationId="{00000000-0000-0000-0000-000000000000}"/>
          </ac:spMkLst>
        </pc:spChg>
        <pc:spChg chg="mod ord">
          <ac:chgData name="Waller, Michelle" userId="269c6baa-3bea-43e2-b302-c27845c1a42b" providerId="ADAL" clId="{502D1342-23E5-D149-9C82-1D37CF7D9634}" dt="2020-09-24T08:06:17.867" v="21" actId="20577"/>
          <ac:spMkLst>
            <pc:docMk/>
            <pc:sldMk cId="1112600258" sldId="462"/>
            <ac:spMk id="3" creationId="{00000000-0000-0000-0000-000000000000}"/>
          </ac:spMkLst>
        </pc:spChg>
      </pc:sldChg>
      <pc:sldChg chg="delSp modSp mod">
        <pc:chgData name="Waller, Michelle" userId="269c6baa-3bea-43e2-b302-c27845c1a42b" providerId="ADAL" clId="{502D1342-23E5-D149-9C82-1D37CF7D9634}" dt="2020-09-24T08:54:21.150" v="221" actId="20577"/>
        <pc:sldMkLst>
          <pc:docMk/>
          <pc:sldMk cId="3329272137" sldId="614"/>
        </pc:sldMkLst>
        <pc:spChg chg="mod">
          <ac:chgData name="Waller, Michelle" userId="269c6baa-3bea-43e2-b302-c27845c1a42b" providerId="ADAL" clId="{502D1342-23E5-D149-9C82-1D37CF7D9634}" dt="2020-09-24T08:54:21.150" v="221" actId="20577"/>
          <ac:spMkLst>
            <pc:docMk/>
            <pc:sldMk cId="3329272137" sldId="614"/>
            <ac:spMk id="2" creationId="{00000000-0000-0000-0000-000000000000}"/>
          </ac:spMkLst>
        </pc:spChg>
        <pc:spChg chg="mod">
          <ac:chgData name="Waller, Michelle" userId="269c6baa-3bea-43e2-b302-c27845c1a42b" providerId="ADAL" clId="{502D1342-23E5-D149-9C82-1D37CF7D9634}" dt="2020-09-24T08:06:33.814" v="22"/>
          <ac:spMkLst>
            <pc:docMk/>
            <pc:sldMk cId="3329272137" sldId="614"/>
            <ac:spMk id="5" creationId="{00000000-0000-0000-0000-000000000000}"/>
          </ac:spMkLst>
        </pc:spChg>
        <pc:picChg chg="del">
          <ac:chgData name="Waller, Michelle" userId="269c6baa-3bea-43e2-b302-c27845c1a42b" providerId="ADAL" clId="{502D1342-23E5-D149-9C82-1D37CF7D9634}" dt="2020-09-24T08:06:36.945" v="23" actId="478"/>
          <ac:picMkLst>
            <pc:docMk/>
            <pc:sldMk cId="3329272137" sldId="614"/>
            <ac:picMk id="4" creationId="{58C6B39E-2703-D645-BAEC-4CD26538E87A}"/>
          </ac:picMkLst>
        </pc:picChg>
      </pc:sldChg>
      <pc:sldChg chg="addSp delSp modSp mod">
        <pc:chgData name="Waller, Michelle" userId="269c6baa-3bea-43e2-b302-c27845c1a42b" providerId="ADAL" clId="{502D1342-23E5-D149-9C82-1D37CF7D9634}" dt="2020-09-24T08:43:39.294" v="78" actId="20577"/>
        <pc:sldMkLst>
          <pc:docMk/>
          <pc:sldMk cId="856531162" sldId="752"/>
        </pc:sldMkLst>
        <pc:spChg chg="mod">
          <ac:chgData name="Waller, Michelle" userId="269c6baa-3bea-43e2-b302-c27845c1a42b" providerId="ADAL" clId="{502D1342-23E5-D149-9C82-1D37CF7D9634}" dt="2020-09-24T08:40:57.279" v="45" actId="20577"/>
          <ac:spMkLst>
            <pc:docMk/>
            <pc:sldMk cId="856531162" sldId="752"/>
            <ac:spMk id="2" creationId="{00000000-0000-0000-0000-000000000000}"/>
          </ac:spMkLst>
        </pc:spChg>
        <pc:spChg chg="mod">
          <ac:chgData name="Waller, Michelle" userId="269c6baa-3bea-43e2-b302-c27845c1a42b" providerId="ADAL" clId="{502D1342-23E5-D149-9C82-1D37CF7D9634}" dt="2020-09-24T08:43:39.294" v="78" actId="20577"/>
          <ac:spMkLst>
            <pc:docMk/>
            <pc:sldMk cId="856531162" sldId="752"/>
            <ac:spMk id="5" creationId="{00000000-0000-0000-0000-000000000000}"/>
          </ac:spMkLst>
        </pc:spChg>
        <pc:picChg chg="add del mod">
          <ac:chgData name="Waller, Michelle" userId="269c6baa-3bea-43e2-b302-c27845c1a42b" providerId="ADAL" clId="{502D1342-23E5-D149-9C82-1D37CF7D9634}" dt="2020-09-24T08:40:54.994" v="44" actId="478"/>
          <ac:picMkLst>
            <pc:docMk/>
            <pc:sldMk cId="856531162" sldId="752"/>
            <ac:picMk id="4" creationId="{157A54AF-DC44-4344-A7F6-29CFFE175851}"/>
          </ac:picMkLst>
        </pc:picChg>
      </pc:sldChg>
      <pc:sldChg chg="delSp modSp mod">
        <pc:chgData name="Waller, Michelle" userId="269c6baa-3bea-43e2-b302-c27845c1a42b" providerId="ADAL" clId="{502D1342-23E5-D149-9C82-1D37CF7D9634}" dt="2020-09-24T09:00:15.720" v="278" actId="20577"/>
        <pc:sldMkLst>
          <pc:docMk/>
          <pc:sldMk cId="2660385598" sldId="753"/>
        </pc:sldMkLst>
        <pc:spChg chg="del mod">
          <ac:chgData name="Waller, Michelle" userId="269c6baa-3bea-43e2-b302-c27845c1a42b" providerId="ADAL" clId="{502D1342-23E5-D149-9C82-1D37CF7D9634}" dt="2020-09-24T08:48:15.913" v="158" actId="478"/>
          <ac:spMkLst>
            <pc:docMk/>
            <pc:sldMk cId="2660385598" sldId="753"/>
            <ac:spMk id="2" creationId="{95A0AEC5-397B-E446-A3AD-1862F25860B9}"/>
          </ac:spMkLst>
        </pc:spChg>
        <pc:spChg chg="mod">
          <ac:chgData name="Waller, Michelle" userId="269c6baa-3bea-43e2-b302-c27845c1a42b" providerId="ADAL" clId="{502D1342-23E5-D149-9C82-1D37CF7D9634}" dt="2020-09-24T08:48:07.095" v="155" actId="20577"/>
          <ac:spMkLst>
            <pc:docMk/>
            <pc:sldMk cId="2660385598" sldId="753"/>
            <ac:spMk id="8" creationId="{AAF02E37-03DE-714A-B93D-34F9AE64C22B}"/>
          </ac:spMkLst>
        </pc:spChg>
        <pc:spChg chg="mod">
          <ac:chgData name="Waller, Michelle" userId="269c6baa-3bea-43e2-b302-c27845c1a42b" providerId="ADAL" clId="{502D1342-23E5-D149-9C82-1D37CF7D9634}" dt="2020-09-24T09:00:15.720" v="278" actId="20577"/>
          <ac:spMkLst>
            <pc:docMk/>
            <pc:sldMk cId="2660385598" sldId="753"/>
            <ac:spMk id="9" creationId="{28BFD558-7C1A-3A4A-8CE5-9F2C19E807EE}"/>
          </ac:spMkLst>
        </pc:spChg>
        <pc:picChg chg="del">
          <ac:chgData name="Waller, Michelle" userId="269c6baa-3bea-43e2-b302-c27845c1a42b" providerId="ADAL" clId="{502D1342-23E5-D149-9C82-1D37CF7D9634}" dt="2020-09-24T08:48:12.871" v="156" actId="478"/>
          <ac:picMkLst>
            <pc:docMk/>
            <pc:sldMk cId="2660385598" sldId="753"/>
            <ac:picMk id="7" creationId="{0F5D2F07-8308-0A49-8D06-E00323D282A6}"/>
          </ac:picMkLst>
        </pc:picChg>
      </pc:sldChg>
      <pc:sldChg chg="modSp">
        <pc:chgData name="Waller, Michelle" userId="269c6baa-3bea-43e2-b302-c27845c1a42b" providerId="ADAL" clId="{502D1342-23E5-D149-9C82-1D37CF7D9634}" dt="2020-09-24T09:04:24.233" v="294"/>
        <pc:sldMkLst>
          <pc:docMk/>
          <pc:sldMk cId="3029155676" sldId="754"/>
        </pc:sldMkLst>
        <pc:spChg chg="mod">
          <ac:chgData name="Waller, Michelle" userId="269c6baa-3bea-43e2-b302-c27845c1a42b" providerId="ADAL" clId="{502D1342-23E5-D149-9C82-1D37CF7D9634}" dt="2020-09-24T09:04:24.233" v="294"/>
          <ac:spMkLst>
            <pc:docMk/>
            <pc:sldMk cId="3029155676" sldId="754"/>
            <ac:spMk id="5" creationId="{00000000-0000-0000-0000-000000000000}"/>
          </ac:spMkLst>
        </pc:spChg>
      </pc:sldChg>
      <pc:sldChg chg="addSp modSp mod">
        <pc:chgData name="Waller, Michelle" userId="269c6baa-3bea-43e2-b302-c27845c1a42b" providerId="ADAL" clId="{502D1342-23E5-D149-9C82-1D37CF7D9634}" dt="2020-09-24T09:03:41.152" v="292" actId="1076"/>
        <pc:sldMkLst>
          <pc:docMk/>
          <pc:sldMk cId="1116385079" sldId="758"/>
        </pc:sldMkLst>
        <pc:spChg chg="mod">
          <ac:chgData name="Waller, Michelle" userId="269c6baa-3bea-43e2-b302-c27845c1a42b" providerId="ADAL" clId="{502D1342-23E5-D149-9C82-1D37CF7D9634}" dt="2020-09-24T09:01:32.961" v="279"/>
          <ac:spMkLst>
            <pc:docMk/>
            <pc:sldMk cId="1116385079" sldId="758"/>
            <ac:spMk id="8" creationId="{AAF02E37-03DE-714A-B93D-34F9AE64C22B}"/>
          </ac:spMkLst>
        </pc:spChg>
        <pc:spChg chg="mod">
          <ac:chgData name="Waller, Michelle" userId="269c6baa-3bea-43e2-b302-c27845c1a42b" providerId="ADAL" clId="{502D1342-23E5-D149-9C82-1D37CF7D9634}" dt="2020-09-24T09:02:49.717" v="290"/>
          <ac:spMkLst>
            <pc:docMk/>
            <pc:sldMk cId="1116385079" sldId="758"/>
            <ac:spMk id="9" creationId="{28BFD558-7C1A-3A4A-8CE5-9F2C19E807EE}"/>
          </ac:spMkLst>
        </pc:spChg>
        <pc:picChg chg="add mod">
          <ac:chgData name="Waller, Michelle" userId="269c6baa-3bea-43e2-b302-c27845c1a42b" providerId="ADAL" clId="{502D1342-23E5-D149-9C82-1D37CF7D9634}" dt="2020-09-24T09:03:41.152" v="292" actId="1076"/>
          <ac:picMkLst>
            <pc:docMk/>
            <pc:sldMk cId="1116385079" sldId="758"/>
            <ac:picMk id="5" creationId="{653B27CB-9836-6541-B6C6-C2568ABD6782}"/>
          </ac:picMkLst>
        </pc:picChg>
      </pc:sldChg>
      <pc:sldChg chg="addSp delSp modSp mod">
        <pc:chgData name="Waller, Michelle" userId="269c6baa-3bea-43e2-b302-c27845c1a42b" providerId="ADAL" clId="{502D1342-23E5-D149-9C82-1D37CF7D9634}" dt="2020-09-24T08:54:31.872" v="222" actId="20577"/>
        <pc:sldMkLst>
          <pc:docMk/>
          <pc:sldMk cId="3973869705" sldId="760"/>
        </pc:sldMkLst>
        <pc:spChg chg="mod">
          <ac:chgData name="Waller, Michelle" userId="269c6baa-3bea-43e2-b302-c27845c1a42b" providerId="ADAL" clId="{502D1342-23E5-D149-9C82-1D37CF7D9634}" dt="2020-09-24T08:54:31.872" v="222" actId="20577"/>
          <ac:spMkLst>
            <pc:docMk/>
            <pc:sldMk cId="3973869705" sldId="760"/>
            <ac:spMk id="2" creationId="{00000000-0000-0000-0000-000000000000}"/>
          </ac:spMkLst>
        </pc:spChg>
        <pc:spChg chg="mod">
          <ac:chgData name="Waller, Michelle" userId="269c6baa-3bea-43e2-b302-c27845c1a42b" providerId="ADAL" clId="{502D1342-23E5-D149-9C82-1D37CF7D9634}" dt="2020-09-24T08:44:16.967" v="85" actId="20577"/>
          <ac:spMkLst>
            <pc:docMk/>
            <pc:sldMk cId="3973869705" sldId="760"/>
            <ac:spMk id="5" creationId="{00000000-0000-0000-0000-000000000000}"/>
          </ac:spMkLst>
        </pc:spChg>
        <pc:picChg chg="del">
          <ac:chgData name="Waller, Michelle" userId="269c6baa-3bea-43e2-b302-c27845c1a42b" providerId="ADAL" clId="{502D1342-23E5-D149-9C82-1D37CF7D9634}" dt="2020-09-24T08:44:11.056" v="79" actId="478"/>
          <ac:picMkLst>
            <pc:docMk/>
            <pc:sldMk cId="3973869705" sldId="760"/>
            <ac:picMk id="4" creationId="{63041E0B-1BF9-8648-B814-94DA1222CB5B}"/>
          </ac:picMkLst>
        </pc:picChg>
        <pc:picChg chg="add mod">
          <ac:chgData name="Waller, Michelle" userId="269c6baa-3bea-43e2-b302-c27845c1a42b" providerId="ADAL" clId="{502D1342-23E5-D149-9C82-1D37CF7D9634}" dt="2020-09-24T08:47:05.349" v="138" actId="1035"/>
          <ac:picMkLst>
            <pc:docMk/>
            <pc:sldMk cId="3973869705" sldId="760"/>
            <ac:picMk id="6" creationId="{8CC1714B-AE0A-D941-87C0-93D5293D008B}"/>
          </ac:picMkLst>
        </pc:picChg>
      </pc:sldChg>
      <pc:sldChg chg="del">
        <pc:chgData name="Waller, Michelle" userId="269c6baa-3bea-43e2-b302-c27845c1a42b" providerId="ADAL" clId="{502D1342-23E5-D149-9C82-1D37CF7D9634}" dt="2020-09-24T08:36:27.106" v="25" actId="2696"/>
        <pc:sldMkLst>
          <pc:docMk/>
          <pc:sldMk cId="1221032343" sldId="762"/>
        </pc:sldMkLst>
      </pc:sldChg>
      <pc:sldChg chg="del">
        <pc:chgData name="Waller, Michelle" userId="269c6baa-3bea-43e2-b302-c27845c1a42b" providerId="ADAL" clId="{502D1342-23E5-D149-9C82-1D37CF7D9634}" dt="2020-09-24T08:41:13.372" v="47" actId="2696"/>
        <pc:sldMkLst>
          <pc:docMk/>
          <pc:sldMk cId="4112829610" sldId="763"/>
        </pc:sldMkLst>
      </pc:sldChg>
      <pc:sldChg chg="del">
        <pc:chgData name="Waller, Michelle" userId="269c6baa-3bea-43e2-b302-c27845c1a42b" providerId="ADAL" clId="{502D1342-23E5-D149-9C82-1D37CF7D9634}" dt="2020-09-24T09:04:07.787" v="293" actId="2696"/>
        <pc:sldMkLst>
          <pc:docMk/>
          <pc:sldMk cId="2457245478" sldId="764"/>
        </pc:sldMkLst>
      </pc:sldChg>
      <pc:sldChg chg="addSp modSp add mod">
        <pc:chgData name="Waller, Michelle" userId="269c6baa-3bea-43e2-b302-c27845c1a42b" providerId="ADAL" clId="{502D1342-23E5-D149-9C82-1D37CF7D9634}" dt="2020-09-24T08:47:29.432" v="142" actId="1038"/>
        <pc:sldMkLst>
          <pc:docMk/>
          <pc:sldMk cId="114867736" sldId="765"/>
        </pc:sldMkLst>
        <pc:spChg chg="mod">
          <ac:chgData name="Waller, Michelle" userId="269c6baa-3bea-43e2-b302-c27845c1a42b" providerId="ADAL" clId="{502D1342-23E5-D149-9C82-1D37CF7D9634}" dt="2020-09-24T08:42:08.343" v="49"/>
          <ac:spMkLst>
            <pc:docMk/>
            <pc:sldMk cId="114867736" sldId="765"/>
            <ac:spMk id="2" creationId="{00000000-0000-0000-0000-000000000000}"/>
          </ac:spMkLst>
        </pc:spChg>
        <pc:spChg chg="mod">
          <ac:chgData name="Waller, Michelle" userId="269c6baa-3bea-43e2-b302-c27845c1a42b" providerId="ADAL" clId="{502D1342-23E5-D149-9C82-1D37CF7D9634}" dt="2020-09-24T08:43:29.429" v="77" actId="20577"/>
          <ac:spMkLst>
            <pc:docMk/>
            <pc:sldMk cId="114867736" sldId="765"/>
            <ac:spMk id="5" creationId="{00000000-0000-0000-0000-000000000000}"/>
          </ac:spMkLst>
        </pc:spChg>
        <pc:picChg chg="add mod">
          <ac:chgData name="Waller, Michelle" userId="269c6baa-3bea-43e2-b302-c27845c1a42b" providerId="ADAL" clId="{502D1342-23E5-D149-9C82-1D37CF7D9634}" dt="2020-09-24T08:47:29.432" v="142" actId="1038"/>
          <ac:picMkLst>
            <pc:docMk/>
            <pc:sldMk cId="114867736" sldId="765"/>
            <ac:picMk id="4" creationId="{DD7887E1-4B7F-7343-9696-6DD9F36FEA7B}"/>
          </ac:picMkLst>
        </pc:picChg>
      </pc:sldChg>
      <pc:sldChg chg="addSp delSp modSp add del mod modClrScheme chgLayout">
        <pc:chgData name="Waller, Michelle" userId="269c6baa-3bea-43e2-b302-c27845c1a42b" providerId="ADAL" clId="{502D1342-23E5-D149-9C82-1D37CF7D9634}" dt="2020-09-24T08:41:04.367" v="46" actId="2696"/>
        <pc:sldMkLst>
          <pc:docMk/>
          <pc:sldMk cId="3160238199" sldId="765"/>
        </pc:sldMkLst>
        <pc:spChg chg="del mod ord">
          <ac:chgData name="Waller, Michelle" userId="269c6baa-3bea-43e2-b302-c27845c1a42b" providerId="ADAL" clId="{502D1342-23E5-D149-9C82-1D37CF7D9634}" dt="2020-09-24T08:37:29.392" v="28" actId="700"/>
          <ac:spMkLst>
            <pc:docMk/>
            <pc:sldMk cId="3160238199" sldId="765"/>
            <ac:spMk id="2" creationId="{8E7FE45A-16A6-4647-8264-6A251DF5DCEF}"/>
          </ac:spMkLst>
        </pc:spChg>
        <pc:spChg chg="mod ord">
          <ac:chgData name="Waller, Michelle" userId="269c6baa-3bea-43e2-b302-c27845c1a42b" providerId="ADAL" clId="{502D1342-23E5-D149-9C82-1D37CF7D9634}" dt="2020-09-24T08:38:39.475" v="35" actId="26606"/>
          <ac:spMkLst>
            <pc:docMk/>
            <pc:sldMk cId="3160238199" sldId="765"/>
            <ac:spMk id="3" creationId="{7B6BC25C-F45F-D94E-A6AE-0077A2E33A31}"/>
          </ac:spMkLst>
        </pc:spChg>
        <pc:spChg chg="del mod ord">
          <ac:chgData name="Waller, Michelle" userId="269c6baa-3bea-43e2-b302-c27845c1a42b" providerId="ADAL" clId="{502D1342-23E5-D149-9C82-1D37CF7D9634}" dt="2020-09-24T08:37:29.392" v="28" actId="700"/>
          <ac:spMkLst>
            <pc:docMk/>
            <pc:sldMk cId="3160238199" sldId="765"/>
            <ac:spMk id="4" creationId="{CDA06463-7BCE-064D-A15A-1D05FD7614ED}"/>
          </ac:spMkLst>
        </pc:spChg>
        <pc:spChg chg="add mod ord">
          <ac:chgData name="Waller, Michelle" userId="269c6baa-3bea-43e2-b302-c27845c1a42b" providerId="ADAL" clId="{502D1342-23E5-D149-9C82-1D37CF7D9634}" dt="2020-09-24T08:40:43.097" v="43" actId="20577"/>
          <ac:spMkLst>
            <pc:docMk/>
            <pc:sldMk cId="3160238199" sldId="765"/>
            <ac:spMk id="5" creationId="{856264B6-04B6-E848-95A9-F59EF7A13F34}"/>
          </ac:spMkLst>
        </pc:spChg>
        <pc:spChg chg="add del mod ord">
          <ac:chgData name="Waller, Michelle" userId="269c6baa-3bea-43e2-b302-c27845c1a42b" providerId="ADAL" clId="{502D1342-23E5-D149-9C82-1D37CF7D9634}" dt="2020-09-24T08:38:39.475" v="35" actId="26606"/>
          <ac:spMkLst>
            <pc:docMk/>
            <pc:sldMk cId="3160238199" sldId="765"/>
            <ac:spMk id="6" creationId="{0CCF2D26-6846-DC4E-9105-56D37EF1C379}"/>
          </ac:spMkLst>
        </pc:spChg>
        <pc:spChg chg="add del mod ord">
          <ac:chgData name="Waller, Michelle" userId="269c6baa-3bea-43e2-b302-c27845c1a42b" providerId="ADAL" clId="{502D1342-23E5-D149-9C82-1D37CF7D9634}" dt="2020-09-24T08:38:39.475" v="35" actId="26606"/>
          <ac:spMkLst>
            <pc:docMk/>
            <pc:sldMk cId="3160238199" sldId="765"/>
            <ac:spMk id="7" creationId="{6D96EF95-D346-2C46-BF60-6693315C386B}"/>
          </ac:spMkLst>
        </pc:spChg>
        <pc:spChg chg="add mod">
          <ac:chgData name="Waller, Michelle" userId="269c6baa-3bea-43e2-b302-c27845c1a42b" providerId="ADAL" clId="{502D1342-23E5-D149-9C82-1D37CF7D9634}" dt="2020-09-24T08:38:39.475" v="35" actId="26606"/>
          <ac:spMkLst>
            <pc:docMk/>
            <pc:sldMk cId="3160238199" sldId="765"/>
            <ac:spMk id="14" creationId="{A6DFD181-D667-499D-984A-923F18898495}"/>
          </ac:spMkLst>
        </pc:spChg>
        <pc:picChg chg="add del mod">
          <ac:chgData name="Waller, Michelle" userId="269c6baa-3bea-43e2-b302-c27845c1a42b" providerId="ADAL" clId="{502D1342-23E5-D149-9C82-1D37CF7D9634}" dt="2020-09-24T08:38:31.182" v="32"/>
          <ac:picMkLst>
            <pc:docMk/>
            <pc:sldMk cId="3160238199" sldId="765"/>
            <ac:picMk id="8" creationId="{278F064E-45F1-4A46-B8C8-8897817EC33C}"/>
          </ac:picMkLst>
        </pc:picChg>
        <pc:picChg chg="add mod ord">
          <ac:chgData name="Waller, Michelle" userId="269c6baa-3bea-43e2-b302-c27845c1a42b" providerId="ADAL" clId="{502D1342-23E5-D149-9C82-1D37CF7D9634}" dt="2020-09-24T08:38:45.745" v="36" actId="14100"/>
          <ac:picMkLst>
            <pc:docMk/>
            <pc:sldMk cId="3160238199" sldId="765"/>
            <ac:picMk id="9" creationId="{9340A122-D0F1-BC47-95D4-D9D0C78515E8}"/>
          </ac:picMkLst>
        </pc:picChg>
      </pc:sldChg>
      <pc:sldChg chg="modSp add mod">
        <pc:chgData name="Waller, Michelle" userId="269c6baa-3bea-43e2-b302-c27845c1a42b" providerId="ADAL" clId="{502D1342-23E5-D149-9C82-1D37CF7D9634}" dt="2020-09-24T08:59:28.540" v="277" actId="20577"/>
        <pc:sldMkLst>
          <pc:docMk/>
          <pc:sldMk cId="2035007324" sldId="766"/>
        </pc:sldMkLst>
        <pc:spChg chg="mod">
          <ac:chgData name="Waller, Michelle" userId="269c6baa-3bea-43e2-b302-c27845c1a42b" providerId="ADAL" clId="{502D1342-23E5-D149-9C82-1D37CF7D9634}" dt="2020-09-24T08:51:00.027" v="182"/>
          <ac:spMkLst>
            <pc:docMk/>
            <pc:sldMk cId="2035007324" sldId="766"/>
            <ac:spMk id="3" creationId="{CB7A265F-32E7-8040-8F5E-0457DB083ACC}"/>
          </ac:spMkLst>
        </pc:spChg>
        <pc:spChg chg="mod">
          <ac:chgData name="Waller, Michelle" userId="269c6baa-3bea-43e2-b302-c27845c1a42b" providerId="ADAL" clId="{502D1342-23E5-D149-9C82-1D37CF7D9634}" dt="2020-09-24T08:59:28.540" v="277" actId="20577"/>
          <ac:spMkLst>
            <pc:docMk/>
            <pc:sldMk cId="2035007324" sldId="766"/>
            <ac:spMk id="4" creationId="{A6F7E5EE-9957-9B44-9A6A-84A299974E12}"/>
          </ac:spMkLst>
        </pc:spChg>
      </pc:sldChg>
    </pc:docChg>
  </pc:docChgLst>
  <pc:docChgLst>
    <pc:chgData name="Waller, Michelle" userId="269c6baa-3bea-43e2-b302-c27845c1a42b" providerId="ADAL" clId="{D2CB3A09-BE9F-7548-B4FB-8CB5C5C74A98}"/>
    <pc:docChg chg="undo custSel addSld delSld modSld sldOrd">
      <pc:chgData name="Waller, Michelle" userId="269c6baa-3bea-43e2-b302-c27845c1a42b" providerId="ADAL" clId="{D2CB3A09-BE9F-7548-B4FB-8CB5C5C74A98}" dt="2020-09-23T16:07:43.492" v="261" actId="20577"/>
      <pc:docMkLst>
        <pc:docMk/>
      </pc:docMkLst>
      <pc:sldChg chg="modSp mod modClrScheme chgLayout">
        <pc:chgData name="Waller, Michelle" userId="269c6baa-3bea-43e2-b302-c27845c1a42b" providerId="ADAL" clId="{D2CB3A09-BE9F-7548-B4FB-8CB5C5C74A98}" dt="2020-09-23T09:31:31.587" v="2" actId="700"/>
        <pc:sldMkLst>
          <pc:docMk/>
          <pc:sldMk cId="1112600258" sldId="462"/>
        </pc:sldMkLst>
        <pc:spChg chg="mod ord">
          <ac:chgData name="Waller, Michelle" userId="269c6baa-3bea-43e2-b302-c27845c1a42b" providerId="ADAL" clId="{D2CB3A09-BE9F-7548-B4FB-8CB5C5C74A98}" dt="2020-09-23T09:31:31.587" v="2" actId="700"/>
          <ac:spMkLst>
            <pc:docMk/>
            <pc:sldMk cId="1112600258" sldId="462"/>
            <ac:spMk id="2" creationId="{00000000-0000-0000-0000-000000000000}"/>
          </ac:spMkLst>
        </pc:spChg>
        <pc:spChg chg="mod ord">
          <ac:chgData name="Waller, Michelle" userId="269c6baa-3bea-43e2-b302-c27845c1a42b" providerId="ADAL" clId="{D2CB3A09-BE9F-7548-B4FB-8CB5C5C74A98}" dt="2020-09-23T09:31:31.587" v="2" actId="700"/>
          <ac:spMkLst>
            <pc:docMk/>
            <pc:sldMk cId="1112600258" sldId="462"/>
            <ac:spMk id="3" creationId="{00000000-0000-0000-0000-000000000000}"/>
          </ac:spMkLst>
        </pc:spChg>
      </pc:sldChg>
      <pc:sldChg chg="addSp modSp mod modClrScheme chgLayout">
        <pc:chgData name="Waller, Michelle" userId="269c6baa-3bea-43e2-b302-c27845c1a42b" providerId="ADAL" clId="{D2CB3A09-BE9F-7548-B4FB-8CB5C5C74A98}" dt="2020-09-23T15:36:19.554" v="252" actId="2711"/>
        <pc:sldMkLst>
          <pc:docMk/>
          <pc:sldMk cId="3329272137" sldId="614"/>
        </pc:sldMkLst>
        <pc:spChg chg="mod ord">
          <ac:chgData name="Waller, Michelle" userId="269c6baa-3bea-43e2-b302-c27845c1a42b" providerId="ADAL" clId="{D2CB3A09-BE9F-7548-B4FB-8CB5C5C74A98}" dt="2020-09-23T09:36:48.251" v="13" actId="700"/>
          <ac:spMkLst>
            <pc:docMk/>
            <pc:sldMk cId="3329272137" sldId="614"/>
            <ac:spMk id="2" creationId="{00000000-0000-0000-0000-000000000000}"/>
          </ac:spMkLst>
        </pc:spChg>
        <pc:spChg chg="mod ord">
          <ac:chgData name="Waller, Michelle" userId="269c6baa-3bea-43e2-b302-c27845c1a42b" providerId="ADAL" clId="{D2CB3A09-BE9F-7548-B4FB-8CB5C5C74A98}" dt="2020-09-23T15:36:19.554" v="252" actId="2711"/>
          <ac:spMkLst>
            <pc:docMk/>
            <pc:sldMk cId="3329272137" sldId="614"/>
            <ac:spMk id="5" creationId="{00000000-0000-0000-0000-000000000000}"/>
          </ac:spMkLst>
        </pc:spChg>
        <pc:picChg chg="add mod">
          <ac:chgData name="Waller, Michelle" userId="269c6baa-3bea-43e2-b302-c27845c1a42b" providerId="ADAL" clId="{D2CB3A09-BE9F-7548-B4FB-8CB5C5C74A98}" dt="2020-09-23T13:17:05.075" v="229" actId="1076"/>
          <ac:picMkLst>
            <pc:docMk/>
            <pc:sldMk cId="3329272137" sldId="614"/>
            <ac:picMk id="4" creationId="{58C6B39E-2703-D645-BAEC-4CD26538E87A}"/>
          </ac:picMkLst>
        </pc:picChg>
      </pc:sldChg>
      <pc:sldChg chg="modSp del mod modClrScheme chgLayout">
        <pc:chgData name="Waller, Michelle" userId="269c6baa-3bea-43e2-b302-c27845c1a42b" providerId="ADAL" clId="{D2CB3A09-BE9F-7548-B4FB-8CB5C5C74A98}" dt="2020-09-23T09:38:59.848" v="18" actId="2696"/>
        <pc:sldMkLst>
          <pc:docMk/>
          <pc:sldMk cId="1258270248" sldId="616"/>
        </pc:sldMkLst>
        <pc:spChg chg="mod ord">
          <ac:chgData name="Waller, Michelle" userId="269c6baa-3bea-43e2-b302-c27845c1a42b" providerId="ADAL" clId="{D2CB3A09-BE9F-7548-B4FB-8CB5C5C74A98}" dt="2020-09-23T09:38:16.363" v="16" actId="700"/>
          <ac:spMkLst>
            <pc:docMk/>
            <pc:sldMk cId="1258270248" sldId="616"/>
            <ac:spMk id="3" creationId="{00000000-0000-0000-0000-000000000000}"/>
          </ac:spMkLst>
        </pc:spChg>
        <pc:spChg chg="mod ord">
          <ac:chgData name="Waller, Michelle" userId="269c6baa-3bea-43e2-b302-c27845c1a42b" providerId="ADAL" clId="{D2CB3A09-BE9F-7548-B4FB-8CB5C5C74A98}" dt="2020-09-23T09:38:16.363" v="16" actId="700"/>
          <ac:spMkLst>
            <pc:docMk/>
            <pc:sldMk cId="1258270248" sldId="616"/>
            <ac:spMk id="9" creationId="{00000000-0000-0000-0000-000000000000}"/>
          </ac:spMkLst>
        </pc:spChg>
      </pc:sldChg>
      <pc:sldChg chg="modSp mod modClrScheme chgLayout">
        <pc:chgData name="Waller, Michelle" userId="269c6baa-3bea-43e2-b302-c27845c1a42b" providerId="ADAL" clId="{D2CB3A09-BE9F-7548-B4FB-8CB5C5C74A98}" dt="2020-09-23T16:07:25.327" v="260" actId="20577"/>
        <pc:sldMkLst>
          <pc:docMk/>
          <pc:sldMk cId="856531162" sldId="752"/>
        </pc:sldMkLst>
        <pc:spChg chg="mod ord">
          <ac:chgData name="Waller, Michelle" userId="269c6baa-3bea-43e2-b302-c27845c1a42b" providerId="ADAL" clId="{D2CB3A09-BE9F-7548-B4FB-8CB5C5C74A98}" dt="2020-09-23T16:07:25.327" v="260" actId="20577"/>
          <ac:spMkLst>
            <pc:docMk/>
            <pc:sldMk cId="856531162" sldId="752"/>
            <ac:spMk id="2" creationId="{00000000-0000-0000-0000-000000000000}"/>
          </ac:spMkLst>
        </pc:spChg>
        <pc:spChg chg="mod ord">
          <ac:chgData name="Waller, Michelle" userId="269c6baa-3bea-43e2-b302-c27845c1a42b" providerId="ADAL" clId="{D2CB3A09-BE9F-7548-B4FB-8CB5C5C74A98}" dt="2020-09-23T15:36:26.944" v="253" actId="2711"/>
          <ac:spMkLst>
            <pc:docMk/>
            <pc:sldMk cId="856531162" sldId="752"/>
            <ac:spMk id="5" creationId="{00000000-0000-0000-0000-000000000000}"/>
          </ac:spMkLst>
        </pc:spChg>
      </pc:sldChg>
      <pc:sldChg chg="addSp delSp modSp mod modClrScheme chgLayout">
        <pc:chgData name="Waller, Michelle" userId="269c6baa-3bea-43e2-b302-c27845c1a42b" providerId="ADAL" clId="{D2CB3A09-BE9F-7548-B4FB-8CB5C5C74A98}" dt="2020-09-23T15:36:47.439" v="256" actId="2711"/>
        <pc:sldMkLst>
          <pc:docMk/>
          <pc:sldMk cId="2660385598" sldId="753"/>
        </pc:sldMkLst>
        <pc:spChg chg="mod">
          <ac:chgData name="Waller, Michelle" userId="269c6baa-3bea-43e2-b302-c27845c1a42b" providerId="ADAL" clId="{D2CB3A09-BE9F-7548-B4FB-8CB5C5C74A98}" dt="2020-09-23T09:58:55.973" v="130" actId="1076"/>
          <ac:spMkLst>
            <pc:docMk/>
            <pc:sldMk cId="2660385598" sldId="753"/>
            <ac:spMk id="2" creationId="{95A0AEC5-397B-E446-A3AD-1862F25860B9}"/>
          </ac:spMkLst>
        </pc:spChg>
        <pc:spChg chg="mod ord">
          <ac:chgData name="Waller, Michelle" userId="269c6baa-3bea-43e2-b302-c27845c1a42b" providerId="ADAL" clId="{D2CB3A09-BE9F-7548-B4FB-8CB5C5C74A98}" dt="2020-09-23T09:55:41.291" v="96" actId="700"/>
          <ac:spMkLst>
            <pc:docMk/>
            <pc:sldMk cId="2660385598" sldId="753"/>
            <ac:spMk id="3" creationId="{5BB999F5-B4DA-B945-9729-AF75695806C2}"/>
          </ac:spMkLst>
        </pc:spChg>
        <pc:spChg chg="mod ord">
          <ac:chgData name="Waller, Michelle" userId="269c6baa-3bea-43e2-b302-c27845c1a42b" providerId="ADAL" clId="{D2CB3A09-BE9F-7548-B4FB-8CB5C5C74A98}" dt="2020-09-23T15:36:47.439" v="256" actId="2711"/>
          <ac:spMkLst>
            <pc:docMk/>
            <pc:sldMk cId="2660385598" sldId="753"/>
            <ac:spMk id="8" creationId="{AAF02E37-03DE-714A-B93D-34F9AE64C22B}"/>
          </ac:spMkLst>
        </pc:spChg>
        <pc:spChg chg="mod ord">
          <ac:chgData name="Waller, Michelle" userId="269c6baa-3bea-43e2-b302-c27845c1a42b" providerId="ADAL" clId="{D2CB3A09-BE9F-7548-B4FB-8CB5C5C74A98}" dt="2020-09-23T10:09:02.958" v="180" actId="115"/>
          <ac:spMkLst>
            <pc:docMk/>
            <pc:sldMk cId="2660385598" sldId="753"/>
            <ac:spMk id="9" creationId="{28BFD558-7C1A-3A4A-8CE5-9F2C19E807EE}"/>
          </ac:spMkLst>
        </pc:spChg>
        <pc:picChg chg="add mod">
          <ac:chgData name="Waller, Michelle" userId="269c6baa-3bea-43e2-b302-c27845c1a42b" providerId="ADAL" clId="{D2CB3A09-BE9F-7548-B4FB-8CB5C5C74A98}" dt="2020-09-23T09:58:58.238" v="131" actId="1076"/>
          <ac:picMkLst>
            <pc:docMk/>
            <pc:sldMk cId="2660385598" sldId="753"/>
            <ac:picMk id="7" creationId="{0F5D2F07-8308-0A49-8D06-E00323D282A6}"/>
          </ac:picMkLst>
        </pc:picChg>
        <pc:picChg chg="del">
          <ac:chgData name="Waller, Michelle" userId="269c6baa-3bea-43e2-b302-c27845c1a42b" providerId="ADAL" clId="{D2CB3A09-BE9F-7548-B4FB-8CB5C5C74A98}" dt="2020-09-23T09:58:31.773" v="126" actId="478"/>
          <ac:picMkLst>
            <pc:docMk/>
            <pc:sldMk cId="2660385598" sldId="753"/>
            <ac:picMk id="10" creationId="{AE4600EF-A121-6F45-902B-CBE689550580}"/>
          </ac:picMkLst>
        </pc:picChg>
      </pc:sldChg>
      <pc:sldChg chg="modSp mod modClrScheme chgLayout">
        <pc:chgData name="Waller, Michelle" userId="269c6baa-3bea-43e2-b302-c27845c1a42b" providerId="ADAL" clId="{D2CB3A09-BE9F-7548-B4FB-8CB5C5C74A98}" dt="2020-09-23T15:37:10.513" v="259" actId="2711"/>
        <pc:sldMkLst>
          <pc:docMk/>
          <pc:sldMk cId="3029155676" sldId="754"/>
        </pc:sldMkLst>
        <pc:spChg chg="mod ord">
          <ac:chgData name="Waller, Michelle" userId="269c6baa-3bea-43e2-b302-c27845c1a42b" providerId="ADAL" clId="{D2CB3A09-BE9F-7548-B4FB-8CB5C5C74A98}" dt="2020-09-23T13:15:41.880" v="227" actId="20577"/>
          <ac:spMkLst>
            <pc:docMk/>
            <pc:sldMk cId="3029155676" sldId="754"/>
            <ac:spMk id="2" creationId="{00000000-0000-0000-0000-000000000000}"/>
          </ac:spMkLst>
        </pc:spChg>
        <pc:spChg chg="mod ord">
          <ac:chgData name="Waller, Michelle" userId="269c6baa-3bea-43e2-b302-c27845c1a42b" providerId="ADAL" clId="{D2CB3A09-BE9F-7548-B4FB-8CB5C5C74A98}" dt="2020-09-23T15:37:10.513" v="259" actId="2711"/>
          <ac:spMkLst>
            <pc:docMk/>
            <pc:sldMk cId="3029155676" sldId="754"/>
            <ac:spMk id="5" creationId="{00000000-0000-0000-0000-000000000000}"/>
          </ac:spMkLst>
        </pc:spChg>
      </pc:sldChg>
      <pc:sldChg chg="del">
        <pc:chgData name="Waller, Michelle" userId="269c6baa-3bea-43e2-b302-c27845c1a42b" providerId="ADAL" clId="{D2CB3A09-BE9F-7548-B4FB-8CB5C5C74A98}" dt="2020-09-23T10:05:46.872" v="162" actId="2696"/>
        <pc:sldMkLst>
          <pc:docMk/>
          <pc:sldMk cId="36629818" sldId="755"/>
        </pc:sldMkLst>
      </pc:sldChg>
      <pc:sldChg chg="del">
        <pc:chgData name="Waller, Michelle" userId="269c6baa-3bea-43e2-b302-c27845c1a42b" providerId="ADAL" clId="{D2CB3A09-BE9F-7548-B4FB-8CB5C5C74A98}" dt="2020-09-23T10:05:45.412" v="161" actId="2696"/>
        <pc:sldMkLst>
          <pc:docMk/>
          <pc:sldMk cId="441115752" sldId="756"/>
        </pc:sldMkLst>
      </pc:sldChg>
      <pc:sldChg chg="del">
        <pc:chgData name="Waller, Michelle" userId="269c6baa-3bea-43e2-b302-c27845c1a42b" providerId="ADAL" clId="{D2CB3A09-BE9F-7548-B4FB-8CB5C5C74A98}" dt="2020-09-23T10:05:43.973" v="160" actId="2696"/>
        <pc:sldMkLst>
          <pc:docMk/>
          <pc:sldMk cId="2937639649" sldId="757"/>
        </pc:sldMkLst>
      </pc:sldChg>
      <pc:sldChg chg="modSp mod ord modClrScheme chgLayout">
        <pc:chgData name="Waller, Michelle" userId="269c6baa-3bea-43e2-b302-c27845c1a42b" providerId="ADAL" clId="{D2CB3A09-BE9F-7548-B4FB-8CB5C5C74A98}" dt="2020-09-23T16:07:43.492" v="261" actId="20577"/>
        <pc:sldMkLst>
          <pc:docMk/>
          <pc:sldMk cId="1116385079" sldId="758"/>
        </pc:sldMkLst>
        <pc:spChg chg="mod ord">
          <ac:chgData name="Waller, Michelle" userId="269c6baa-3bea-43e2-b302-c27845c1a42b" providerId="ADAL" clId="{D2CB3A09-BE9F-7548-B4FB-8CB5C5C74A98}" dt="2020-09-23T10:01:44.788" v="146" actId="700"/>
          <ac:spMkLst>
            <pc:docMk/>
            <pc:sldMk cId="1116385079" sldId="758"/>
            <ac:spMk id="3" creationId="{5BB999F5-B4DA-B945-9729-AF75695806C2}"/>
          </ac:spMkLst>
        </pc:spChg>
        <pc:spChg chg="mod ord">
          <ac:chgData name="Waller, Michelle" userId="269c6baa-3bea-43e2-b302-c27845c1a42b" providerId="ADAL" clId="{D2CB3A09-BE9F-7548-B4FB-8CB5C5C74A98}" dt="2020-09-23T15:36:54.435" v="257" actId="2711"/>
          <ac:spMkLst>
            <pc:docMk/>
            <pc:sldMk cId="1116385079" sldId="758"/>
            <ac:spMk id="8" creationId="{AAF02E37-03DE-714A-B93D-34F9AE64C22B}"/>
          </ac:spMkLst>
        </pc:spChg>
        <pc:spChg chg="mod ord">
          <ac:chgData name="Waller, Michelle" userId="269c6baa-3bea-43e2-b302-c27845c1a42b" providerId="ADAL" clId="{D2CB3A09-BE9F-7548-B4FB-8CB5C5C74A98}" dt="2020-09-23T16:07:43.492" v="261" actId="20577"/>
          <ac:spMkLst>
            <pc:docMk/>
            <pc:sldMk cId="1116385079" sldId="758"/>
            <ac:spMk id="9" creationId="{28BFD558-7C1A-3A4A-8CE5-9F2C19E807EE}"/>
          </ac:spMkLst>
        </pc:spChg>
      </pc:sldChg>
      <pc:sldChg chg="del">
        <pc:chgData name="Waller, Michelle" userId="269c6baa-3bea-43e2-b302-c27845c1a42b" providerId="ADAL" clId="{D2CB3A09-BE9F-7548-B4FB-8CB5C5C74A98}" dt="2020-09-23T10:05:39.705" v="158" actId="2696"/>
        <pc:sldMkLst>
          <pc:docMk/>
          <pc:sldMk cId="317222902" sldId="759"/>
        </pc:sldMkLst>
      </pc:sldChg>
      <pc:sldChg chg="addSp modSp mod modClrScheme chgLayout">
        <pc:chgData name="Waller, Michelle" userId="269c6baa-3bea-43e2-b302-c27845c1a42b" providerId="ADAL" clId="{D2CB3A09-BE9F-7548-B4FB-8CB5C5C74A98}" dt="2020-09-23T15:36:42.546" v="255" actId="2711"/>
        <pc:sldMkLst>
          <pc:docMk/>
          <pc:sldMk cId="3973869705" sldId="760"/>
        </pc:sldMkLst>
        <pc:spChg chg="mod ord">
          <ac:chgData name="Waller, Michelle" userId="269c6baa-3bea-43e2-b302-c27845c1a42b" providerId="ADAL" clId="{D2CB3A09-BE9F-7548-B4FB-8CB5C5C74A98}" dt="2020-09-23T13:14:04.397" v="199" actId="20577"/>
          <ac:spMkLst>
            <pc:docMk/>
            <pc:sldMk cId="3973869705" sldId="760"/>
            <ac:spMk id="2" creationId="{00000000-0000-0000-0000-000000000000}"/>
          </ac:spMkLst>
        </pc:spChg>
        <pc:spChg chg="mod ord">
          <ac:chgData name="Waller, Michelle" userId="269c6baa-3bea-43e2-b302-c27845c1a42b" providerId="ADAL" clId="{D2CB3A09-BE9F-7548-B4FB-8CB5C5C74A98}" dt="2020-09-23T15:36:42.546" v="255" actId="2711"/>
          <ac:spMkLst>
            <pc:docMk/>
            <pc:sldMk cId="3973869705" sldId="760"/>
            <ac:spMk id="5" creationId="{00000000-0000-0000-0000-000000000000}"/>
          </ac:spMkLst>
        </pc:spChg>
        <pc:picChg chg="add mod">
          <ac:chgData name="Waller, Michelle" userId="269c6baa-3bea-43e2-b302-c27845c1a42b" providerId="ADAL" clId="{D2CB3A09-BE9F-7548-B4FB-8CB5C5C74A98}" dt="2020-09-23T09:58:16.473" v="125" actId="1076"/>
          <ac:picMkLst>
            <pc:docMk/>
            <pc:sldMk cId="3973869705" sldId="760"/>
            <ac:picMk id="4" creationId="{63041E0B-1BF9-8648-B814-94DA1222CB5B}"/>
          </ac:picMkLst>
        </pc:picChg>
      </pc:sldChg>
      <pc:sldChg chg="del">
        <pc:chgData name="Waller, Michelle" userId="269c6baa-3bea-43e2-b302-c27845c1a42b" providerId="ADAL" clId="{D2CB3A09-BE9F-7548-B4FB-8CB5C5C74A98}" dt="2020-09-23T10:05:42.601" v="159" actId="2696"/>
        <pc:sldMkLst>
          <pc:docMk/>
          <pc:sldMk cId="1102457544" sldId="761"/>
        </pc:sldMkLst>
      </pc:sldChg>
      <pc:sldChg chg="addSp delSp modSp add mod">
        <pc:chgData name="Waller, Michelle" userId="269c6baa-3bea-43e2-b302-c27845c1a42b" providerId="ADAL" clId="{D2CB3A09-BE9F-7548-B4FB-8CB5C5C74A98}" dt="2020-09-23T09:57:49.834" v="119" actId="1076"/>
        <pc:sldMkLst>
          <pc:docMk/>
          <pc:sldMk cId="1221032343" sldId="762"/>
        </pc:sldMkLst>
        <pc:spChg chg="mod">
          <ac:chgData name="Waller, Michelle" userId="269c6baa-3bea-43e2-b302-c27845c1a42b" providerId="ADAL" clId="{D2CB3A09-BE9F-7548-B4FB-8CB5C5C74A98}" dt="2020-09-23T09:39:17.270" v="20"/>
          <ac:spMkLst>
            <pc:docMk/>
            <pc:sldMk cId="1221032343" sldId="762"/>
            <ac:spMk id="2" creationId="{5DD57505-F745-6C40-8EBC-0251B283F7AE}"/>
          </ac:spMkLst>
        </pc:spChg>
        <pc:spChg chg="del">
          <ac:chgData name="Waller, Michelle" userId="269c6baa-3bea-43e2-b302-c27845c1a42b" providerId="ADAL" clId="{D2CB3A09-BE9F-7548-B4FB-8CB5C5C74A98}" dt="2020-09-23T09:39:32.569" v="21"/>
          <ac:spMkLst>
            <pc:docMk/>
            <pc:sldMk cId="1221032343" sldId="762"/>
            <ac:spMk id="3" creationId="{D8018868-5A4E-D84E-BF31-A33FA429CAFF}"/>
          </ac:spMkLst>
        </pc:spChg>
        <pc:spChg chg="add mod">
          <ac:chgData name="Waller, Michelle" userId="269c6baa-3bea-43e2-b302-c27845c1a42b" providerId="ADAL" clId="{D2CB3A09-BE9F-7548-B4FB-8CB5C5C74A98}" dt="2020-09-23T09:39:32.569" v="21"/>
          <ac:spMkLst>
            <pc:docMk/>
            <pc:sldMk cId="1221032343" sldId="762"/>
            <ac:spMk id="5" creationId="{197A95BA-358C-D84E-99A6-B3A44419E624}"/>
          </ac:spMkLst>
        </pc:spChg>
        <pc:picChg chg="add mod">
          <ac:chgData name="Waller, Michelle" userId="269c6baa-3bea-43e2-b302-c27845c1a42b" providerId="ADAL" clId="{D2CB3A09-BE9F-7548-B4FB-8CB5C5C74A98}" dt="2020-09-23T09:57:49.834" v="119" actId="1076"/>
          <ac:picMkLst>
            <pc:docMk/>
            <pc:sldMk cId="1221032343" sldId="762"/>
            <ac:picMk id="6" creationId="{C1FFEE42-ED53-254C-BCC1-F23795E18768}"/>
          </ac:picMkLst>
        </pc:picChg>
      </pc:sldChg>
      <pc:sldChg chg="add del">
        <pc:chgData name="Waller, Michelle" userId="269c6baa-3bea-43e2-b302-c27845c1a42b" providerId="ADAL" clId="{D2CB3A09-BE9F-7548-B4FB-8CB5C5C74A98}" dt="2020-09-23T09:39:39.877" v="22" actId="2696"/>
        <pc:sldMkLst>
          <pc:docMk/>
          <pc:sldMk cId="708116451" sldId="763"/>
        </pc:sldMkLst>
      </pc:sldChg>
      <pc:sldChg chg="modSp add mod">
        <pc:chgData name="Waller, Michelle" userId="269c6baa-3bea-43e2-b302-c27845c1a42b" providerId="ADAL" clId="{D2CB3A09-BE9F-7548-B4FB-8CB5C5C74A98}" dt="2020-09-23T15:36:35.723" v="254" actId="2711"/>
        <pc:sldMkLst>
          <pc:docMk/>
          <pc:sldMk cId="4112829610" sldId="763"/>
        </pc:sldMkLst>
        <pc:spChg chg="mod">
          <ac:chgData name="Waller, Michelle" userId="269c6baa-3bea-43e2-b302-c27845c1a42b" providerId="ADAL" clId="{D2CB3A09-BE9F-7548-B4FB-8CB5C5C74A98}" dt="2020-09-23T10:08:14.310" v="177" actId="11"/>
          <ac:spMkLst>
            <pc:docMk/>
            <pc:sldMk cId="4112829610" sldId="763"/>
            <ac:spMk id="2" creationId="{00000000-0000-0000-0000-000000000000}"/>
          </ac:spMkLst>
        </pc:spChg>
        <pc:spChg chg="mod">
          <ac:chgData name="Waller, Michelle" userId="269c6baa-3bea-43e2-b302-c27845c1a42b" providerId="ADAL" clId="{D2CB3A09-BE9F-7548-B4FB-8CB5C5C74A98}" dt="2020-09-23T15:36:35.723" v="254" actId="2711"/>
          <ac:spMkLst>
            <pc:docMk/>
            <pc:sldMk cId="4112829610" sldId="763"/>
            <ac:spMk id="5" creationId="{00000000-0000-0000-0000-000000000000}"/>
          </ac:spMkLst>
        </pc:spChg>
      </pc:sldChg>
      <pc:sldChg chg="modSp add mod">
        <pc:chgData name="Waller, Michelle" userId="269c6baa-3bea-43e2-b302-c27845c1a42b" providerId="ADAL" clId="{D2CB3A09-BE9F-7548-B4FB-8CB5C5C74A98}" dt="2020-09-23T15:37:03.712" v="258" actId="2711"/>
        <pc:sldMkLst>
          <pc:docMk/>
          <pc:sldMk cId="2457245478" sldId="764"/>
        </pc:sldMkLst>
        <pc:spChg chg="mod">
          <ac:chgData name="Waller, Michelle" userId="269c6baa-3bea-43e2-b302-c27845c1a42b" providerId="ADAL" clId="{D2CB3A09-BE9F-7548-B4FB-8CB5C5C74A98}" dt="2020-09-23T15:37:03.712" v="258" actId="2711"/>
          <ac:spMkLst>
            <pc:docMk/>
            <pc:sldMk cId="2457245478" sldId="764"/>
            <ac:spMk id="8" creationId="{AAF02E37-03DE-714A-B93D-34F9AE64C22B}"/>
          </ac:spMkLst>
        </pc:spChg>
        <pc:spChg chg="mod">
          <ac:chgData name="Waller, Michelle" userId="269c6baa-3bea-43e2-b302-c27845c1a42b" providerId="ADAL" clId="{D2CB3A09-BE9F-7548-B4FB-8CB5C5C74A98}" dt="2020-09-23T13:15:08.492" v="215" actId="20577"/>
          <ac:spMkLst>
            <pc:docMk/>
            <pc:sldMk cId="2457245478" sldId="764"/>
            <ac:spMk id="9" creationId="{28BFD558-7C1A-3A4A-8CE5-9F2C19E807EE}"/>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74DDAC-74A8-46E3-962D-0FA7E6DD0C82}" type="doc">
      <dgm:prSet loTypeId="urn:microsoft.com/office/officeart/2005/8/layout/hierarchy2" loCatId="hierarchy" qsTypeId="urn:microsoft.com/office/officeart/2005/8/quickstyle/simple2" qsCatId="simple" csTypeId="urn:microsoft.com/office/officeart/2005/8/colors/accent1_2" csCatId="accent1" phldr="1"/>
      <dgm:spPr/>
      <dgm:t>
        <a:bodyPr/>
        <a:lstStyle/>
        <a:p>
          <a:endParaRPr lang="en-GB"/>
        </a:p>
      </dgm:t>
    </dgm:pt>
    <dgm:pt modelId="{4BE4D932-4201-4ED3-B247-282CB46BEC30}">
      <dgm:prSet phldrT="[Text]"/>
      <dgm:spPr>
        <a:solidFill>
          <a:srgbClr val="00CEF9"/>
        </a:solidFill>
      </dgm:spPr>
      <dgm:t>
        <a:bodyPr/>
        <a:lstStyle/>
        <a:p>
          <a:r>
            <a:rPr lang="en-GB">
              <a:latin typeface="Arial" panose="020B0604020202020204" pitchFamily="34" charset="0"/>
              <a:cs typeface="Arial" panose="020B0604020202020204" pitchFamily="34" charset="0"/>
            </a:rPr>
            <a:t>form</a:t>
          </a:r>
          <a:endParaRPr lang="en-GB" dirty="0">
            <a:latin typeface="Arial" panose="020B0604020202020204" pitchFamily="34" charset="0"/>
            <a:cs typeface="Arial" panose="020B0604020202020204" pitchFamily="34" charset="0"/>
          </a:endParaRPr>
        </a:p>
      </dgm:t>
    </dgm:pt>
    <dgm:pt modelId="{B0045376-DAE1-4AED-91F7-41D0A70A1FAE}" type="parTrans" cxnId="{FE9D9394-707C-43DC-9ED0-4D30BF495970}">
      <dgm:prSet/>
      <dgm:spPr/>
      <dgm:t>
        <a:bodyPr/>
        <a:lstStyle/>
        <a:p>
          <a:endParaRPr lang="en-GB">
            <a:solidFill>
              <a:schemeClr val="tx1"/>
            </a:solidFill>
            <a:latin typeface="Arial" panose="020B0604020202020204" pitchFamily="34" charset="0"/>
            <a:cs typeface="Arial" panose="020B0604020202020204" pitchFamily="34" charset="0"/>
          </a:endParaRPr>
        </a:p>
      </dgm:t>
    </dgm:pt>
    <dgm:pt modelId="{619C4EB9-C3FB-4845-86DA-7BA32FF2355D}" type="sibTrans" cxnId="{FE9D9394-707C-43DC-9ED0-4D30BF495970}">
      <dgm:prSet/>
      <dgm:spPr/>
      <dgm:t>
        <a:bodyPr/>
        <a:lstStyle/>
        <a:p>
          <a:endParaRPr lang="en-GB">
            <a:solidFill>
              <a:schemeClr val="tx1"/>
            </a:solidFill>
            <a:latin typeface="Arial" panose="020B0604020202020204" pitchFamily="34" charset="0"/>
            <a:cs typeface="Arial" panose="020B0604020202020204" pitchFamily="34" charset="0"/>
          </a:endParaRPr>
        </a:p>
      </dgm:t>
    </dgm:pt>
    <dgm:pt modelId="{0D578D10-3020-4824-831C-9B5D38A43BF2}">
      <dgm:prSet phldrT="[Text]"/>
      <dgm:spPr>
        <a:solidFill>
          <a:srgbClr val="00CEF9"/>
        </a:solidFill>
      </dgm:spPr>
      <dgm:t>
        <a:bodyPr/>
        <a:lstStyle/>
        <a:p>
          <a:r>
            <a:rPr lang="en-GB">
              <a:latin typeface="Arial" panose="020B0604020202020204" pitchFamily="34" charset="0"/>
              <a:cs typeface="Arial" panose="020B0604020202020204" pitchFamily="34" charset="0"/>
            </a:rPr>
            <a:t>input</a:t>
          </a:r>
          <a:endParaRPr lang="en-GB" dirty="0">
            <a:latin typeface="Arial" panose="020B0604020202020204" pitchFamily="34" charset="0"/>
            <a:cs typeface="Arial" panose="020B0604020202020204" pitchFamily="34" charset="0"/>
          </a:endParaRPr>
        </a:p>
      </dgm:t>
    </dgm:pt>
    <dgm:pt modelId="{E364B3D0-FE1D-4829-ADFF-8A22A057134E}" type="parTrans" cxnId="{78FB988B-5A6E-4B8A-9980-00606808D9CD}">
      <dgm:prSet/>
      <dgm:spPr/>
      <dgm:t>
        <a:bodyPr/>
        <a:lstStyle/>
        <a:p>
          <a:endParaRPr lang="en-GB">
            <a:solidFill>
              <a:schemeClr val="tx1"/>
            </a:solidFill>
            <a:latin typeface="Arial" panose="020B0604020202020204" pitchFamily="34" charset="0"/>
            <a:cs typeface="Arial" panose="020B0604020202020204" pitchFamily="34" charset="0"/>
          </a:endParaRPr>
        </a:p>
      </dgm:t>
    </dgm:pt>
    <dgm:pt modelId="{836F77BB-E5B8-4ED8-8244-C541A192DFFF}" type="sibTrans" cxnId="{78FB988B-5A6E-4B8A-9980-00606808D9CD}">
      <dgm:prSet/>
      <dgm:spPr/>
      <dgm:t>
        <a:bodyPr/>
        <a:lstStyle/>
        <a:p>
          <a:endParaRPr lang="en-GB">
            <a:solidFill>
              <a:schemeClr val="tx1"/>
            </a:solidFill>
            <a:latin typeface="Arial" panose="020B0604020202020204" pitchFamily="34" charset="0"/>
            <a:cs typeface="Arial" panose="020B0604020202020204" pitchFamily="34" charset="0"/>
          </a:endParaRPr>
        </a:p>
      </dgm:t>
    </dgm:pt>
    <dgm:pt modelId="{324538E5-FF3D-4F1A-A34E-EF858F0AFD35}">
      <dgm:prSet phldrT="[Text]"/>
      <dgm:spPr>
        <a:solidFill>
          <a:srgbClr val="00CEF9"/>
        </a:solidFill>
      </dgm:spPr>
      <dgm:t>
        <a:bodyPr/>
        <a:lstStyle/>
        <a:p>
          <a:r>
            <a:rPr lang="en-GB">
              <a:latin typeface="Arial" panose="020B0604020202020204" pitchFamily="34" charset="0"/>
              <a:cs typeface="Arial" panose="020B0604020202020204" pitchFamily="34" charset="0"/>
            </a:rPr>
            <a:t>radio</a:t>
          </a:r>
          <a:endParaRPr lang="en-GB" dirty="0">
            <a:latin typeface="Arial" panose="020B0604020202020204" pitchFamily="34" charset="0"/>
            <a:cs typeface="Arial" panose="020B0604020202020204" pitchFamily="34" charset="0"/>
          </a:endParaRPr>
        </a:p>
      </dgm:t>
    </dgm:pt>
    <dgm:pt modelId="{09BBD3BB-890E-432A-B617-82D63E2C1676}" type="parTrans" cxnId="{FD8F3275-719E-4715-94D8-7673DAB558A6}">
      <dgm:prSet/>
      <dgm:spPr/>
      <dgm:t>
        <a:bodyPr/>
        <a:lstStyle/>
        <a:p>
          <a:endParaRPr lang="en-GB">
            <a:solidFill>
              <a:schemeClr val="tx1"/>
            </a:solidFill>
            <a:latin typeface="Arial" panose="020B0604020202020204" pitchFamily="34" charset="0"/>
            <a:cs typeface="Arial" panose="020B0604020202020204" pitchFamily="34" charset="0"/>
          </a:endParaRPr>
        </a:p>
      </dgm:t>
    </dgm:pt>
    <dgm:pt modelId="{9BE38CC5-3133-437B-9B82-BB09073748A0}" type="sibTrans" cxnId="{FD8F3275-719E-4715-94D8-7673DAB558A6}">
      <dgm:prSet/>
      <dgm:spPr/>
      <dgm:t>
        <a:bodyPr/>
        <a:lstStyle/>
        <a:p>
          <a:endParaRPr lang="en-GB">
            <a:solidFill>
              <a:schemeClr val="tx1"/>
            </a:solidFill>
            <a:latin typeface="Arial" panose="020B0604020202020204" pitchFamily="34" charset="0"/>
            <a:cs typeface="Arial" panose="020B0604020202020204" pitchFamily="34" charset="0"/>
          </a:endParaRPr>
        </a:p>
      </dgm:t>
    </dgm:pt>
    <dgm:pt modelId="{F9400F41-DE93-488B-8198-F72A03D16D4F}">
      <dgm:prSet phldrT="[Text]"/>
      <dgm:spPr>
        <a:solidFill>
          <a:srgbClr val="00CEF9"/>
        </a:solidFill>
      </dgm:spPr>
      <dgm:t>
        <a:bodyPr/>
        <a:lstStyle/>
        <a:p>
          <a:r>
            <a:rPr lang="en-GB">
              <a:latin typeface="Arial" panose="020B0604020202020204" pitchFamily="34" charset="0"/>
              <a:cs typeface="Arial" panose="020B0604020202020204" pitchFamily="34" charset="0"/>
            </a:rPr>
            <a:t>option1</a:t>
          </a:r>
          <a:endParaRPr lang="en-GB" dirty="0">
            <a:latin typeface="Arial" panose="020B0604020202020204" pitchFamily="34" charset="0"/>
            <a:cs typeface="Arial" panose="020B0604020202020204" pitchFamily="34" charset="0"/>
          </a:endParaRPr>
        </a:p>
      </dgm:t>
    </dgm:pt>
    <dgm:pt modelId="{FF7B2E52-476D-4B6A-BB06-FC58100CC6AE}" type="parTrans" cxnId="{5ED2767E-591D-4B68-9CDF-C89E63B38181}">
      <dgm:prSet/>
      <dgm:spPr/>
      <dgm:t>
        <a:bodyPr/>
        <a:lstStyle/>
        <a:p>
          <a:endParaRPr lang="en-GB">
            <a:solidFill>
              <a:schemeClr val="tx1"/>
            </a:solidFill>
            <a:latin typeface="Arial" panose="020B0604020202020204" pitchFamily="34" charset="0"/>
            <a:cs typeface="Arial" panose="020B0604020202020204" pitchFamily="34" charset="0"/>
          </a:endParaRPr>
        </a:p>
      </dgm:t>
    </dgm:pt>
    <dgm:pt modelId="{7FD8A13B-7A88-4780-8775-A62BB8939CBF}" type="sibTrans" cxnId="{5ED2767E-591D-4B68-9CDF-C89E63B38181}">
      <dgm:prSet/>
      <dgm:spPr/>
      <dgm:t>
        <a:bodyPr/>
        <a:lstStyle/>
        <a:p>
          <a:endParaRPr lang="en-GB">
            <a:solidFill>
              <a:schemeClr val="tx1"/>
            </a:solidFill>
            <a:latin typeface="Arial" panose="020B0604020202020204" pitchFamily="34" charset="0"/>
            <a:cs typeface="Arial" panose="020B0604020202020204" pitchFamily="34" charset="0"/>
          </a:endParaRPr>
        </a:p>
      </dgm:t>
    </dgm:pt>
    <dgm:pt modelId="{9D8A55B7-0A49-44AC-AC7B-5CF29B9A3C0C}">
      <dgm:prSet phldrT="[Text]"/>
      <dgm:spPr>
        <a:solidFill>
          <a:srgbClr val="00CEF9"/>
        </a:solidFill>
      </dgm:spPr>
      <dgm:t>
        <a:bodyPr/>
        <a:lstStyle/>
        <a:p>
          <a:r>
            <a:rPr lang="en-GB">
              <a:latin typeface="Arial" panose="020B0604020202020204" pitchFamily="34" charset="0"/>
              <a:cs typeface="Arial" panose="020B0604020202020204" pitchFamily="34" charset="0"/>
            </a:rPr>
            <a:t>textarea</a:t>
          </a:r>
          <a:endParaRPr lang="en-GB" dirty="0">
            <a:latin typeface="Arial" panose="020B0604020202020204" pitchFamily="34" charset="0"/>
            <a:cs typeface="Arial" panose="020B0604020202020204" pitchFamily="34" charset="0"/>
          </a:endParaRPr>
        </a:p>
      </dgm:t>
    </dgm:pt>
    <dgm:pt modelId="{B91A2AE0-E3C9-444E-B6FD-BAB70E8013A8}" type="parTrans" cxnId="{245813C0-069D-49D7-B626-808465AB2640}">
      <dgm:prSet/>
      <dgm:spPr/>
      <dgm:t>
        <a:bodyPr/>
        <a:lstStyle/>
        <a:p>
          <a:endParaRPr lang="en-GB">
            <a:solidFill>
              <a:schemeClr val="tx1"/>
            </a:solidFill>
            <a:latin typeface="Arial" panose="020B0604020202020204" pitchFamily="34" charset="0"/>
            <a:cs typeface="Arial" panose="020B0604020202020204" pitchFamily="34" charset="0"/>
          </a:endParaRPr>
        </a:p>
      </dgm:t>
    </dgm:pt>
    <dgm:pt modelId="{E8A48B60-EA2F-48C9-961A-88149A403721}" type="sibTrans" cxnId="{245813C0-069D-49D7-B626-808465AB2640}">
      <dgm:prSet/>
      <dgm:spPr/>
      <dgm:t>
        <a:bodyPr/>
        <a:lstStyle/>
        <a:p>
          <a:endParaRPr lang="en-GB">
            <a:solidFill>
              <a:schemeClr val="tx1"/>
            </a:solidFill>
            <a:latin typeface="Arial" panose="020B0604020202020204" pitchFamily="34" charset="0"/>
            <a:cs typeface="Arial" panose="020B0604020202020204" pitchFamily="34" charset="0"/>
          </a:endParaRPr>
        </a:p>
      </dgm:t>
    </dgm:pt>
    <dgm:pt modelId="{3F4D3C9A-4435-439A-9A17-866340EE04DC}">
      <dgm:prSet phldrT="[Text]"/>
      <dgm:spPr>
        <a:solidFill>
          <a:srgbClr val="00CEF9"/>
        </a:solidFill>
      </dgm:spPr>
      <dgm:t>
        <a:bodyPr/>
        <a:lstStyle/>
        <a:p>
          <a:r>
            <a:rPr lang="en-GB">
              <a:latin typeface="Arial" panose="020B0604020202020204" pitchFamily="34" charset="0"/>
              <a:cs typeface="Arial" panose="020B0604020202020204" pitchFamily="34" charset="0"/>
            </a:rPr>
            <a:t>select</a:t>
          </a:r>
          <a:endParaRPr lang="en-GB" dirty="0">
            <a:latin typeface="Arial" panose="020B0604020202020204" pitchFamily="34" charset="0"/>
            <a:cs typeface="Arial" panose="020B0604020202020204" pitchFamily="34" charset="0"/>
          </a:endParaRPr>
        </a:p>
      </dgm:t>
    </dgm:pt>
    <dgm:pt modelId="{1666793F-6110-4B2B-8673-E57AF565F15F}" type="parTrans" cxnId="{B56020B0-8EFA-4331-B16E-79F44AB175F2}">
      <dgm:prSet/>
      <dgm:spPr/>
      <dgm:t>
        <a:bodyPr/>
        <a:lstStyle/>
        <a:p>
          <a:endParaRPr lang="en-GB">
            <a:solidFill>
              <a:schemeClr val="tx1"/>
            </a:solidFill>
            <a:latin typeface="Arial" panose="020B0604020202020204" pitchFamily="34" charset="0"/>
            <a:cs typeface="Arial" panose="020B0604020202020204" pitchFamily="34" charset="0"/>
          </a:endParaRPr>
        </a:p>
      </dgm:t>
    </dgm:pt>
    <dgm:pt modelId="{D73AF403-8A35-4149-A8A4-344085F62BE0}" type="sibTrans" cxnId="{B56020B0-8EFA-4331-B16E-79F44AB175F2}">
      <dgm:prSet/>
      <dgm:spPr/>
      <dgm:t>
        <a:bodyPr/>
        <a:lstStyle/>
        <a:p>
          <a:endParaRPr lang="en-GB">
            <a:solidFill>
              <a:schemeClr val="tx1"/>
            </a:solidFill>
            <a:latin typeface="Arial" panose="020B0604020202020204" pitchFamily="34" charset="0"/>
            <a:cs typeface="Arial" panose="020B0604020202020204" pitchFamily="34" charset="0"/>
          </a:endParaRPr>
        </a:p>
      </dgm:t>
    </dgm:pt>
    <dgm:pt modelId="{4C4840A1-445F-4538-9317-CC825EA69BDF}">
      <dgm:prSet phldrT="[Text]"/>
      <dgm:spPr>
        <a:solidFill>
          <a:srgbClr val="00CEF9"/>
        </a:solidFill>
      </dgm:spPr>
      <dgm:t>
        <a:bodyPr/>
        <a:lstStyle/>
        <a:p>
          <a:r>
            <a:rPr lang="en-GB">
              <a:latin typeface="Arial" panose="020B0604020202020204" pitchFamily="34" charset="0"/>
              <a:cs typeface="Arial" panose="020B0604020202020204" pitchFamily="34" charset="0"/>
            </a:rPr>
            <a:t>optionA</a:t>
          </a:r>
          <a:endParaRPr lang="en-GB" dirty="0">
            <a:latin typeface="Arial" panose="020B0604020202020204" pitchFamily="34" charset="0"/>
            <a:cs typeface="Arial" panose="020B0604020202020204" pitchFamily="34" charset="0"/>
          </a:endParaRPr>
        </a:p>
      </dgm:t>
    </dgm:pt>
    <dgm:pt modelId="{EF429680-FC65-4A83-9201-665C6B5313BB}" type="parTrans" cxnId="{EA35229B-9BFA-43A3-89DE-6A36F01D1143}">
      <dgm:prSet/>
      <dgm:spPr/>
      <dgm:t>
        <a:bodyPr/>
        <a:lstStyle/>
        <a:p>
          <a:endParaRPr lang="en-GB">
            <a:solidFill>
              <a:schemeClr val="tx1"/>
            </a:solidFill>
            <a:latin typeface="Arial" panose="020B0604020202020204" pitchFamily="34" charset="0"/>
            <a:cs typeface="Arial" panose="020B0604020202020204" pitchFamily="34" charset="0"/>
          </a:endParaRPr>
        </a:p>
      </dgm:t>
    </dgm:pt>
    <dgm:pt modelId="{82D403D2-9F3E-45EC-9B9A-0FDE9446A22B}" type="sibTrans" cxnId="{EA35229B-9BFA-43A3-89DE-6A36F01D1143}">
      <dgm:prSet/>
      <dgm:spPr/>
      <dgm:t>
        <a:bodyPr/>
        <a:lstStyle/>
        <a:p>
          <a:endParaRPr lang="en-GB">
            <a:solidFill>
              <a:schemeClr val="tx1"/>
            </a:solidFill>
            <a:latin typeface="Arial" panose="020B0604020202020204" pitchFamily="34" charset="0"/>
            <a:cs typeface="Arial" panose="020B0604020202020204" pitchFamily="34" charset="0"/>
          </a:endParaRPr>
        </a:p>
      </dgm:t>
    </dgm:pt>
    <dgm:pt modelId="{556F1B2A-F560-471F-839C-E4E2F4FAC56E}">
      <dgm:prSet phldrT="[Text]"/>
      <dgm:spPr>
        <a:solidFill>
          <a:srgbClr val="00CEF9"/>
        </a:solidFill>
      </dgm:spPr>
      <dgm:t>
        <a:bodyPr/>
        <a:lstStyle/>
        <a:p>
          <a:r>
            <a:rPr lang="en-GB">
              <a:latin typeface="Arial" panose="020B0604020202020204" pitchFamily="34" charset="0"/>
              <a:cs typeface="Arial" panose="020B0604020202020204" pitchFamily="34" charset="0"/>
            </a:rPr>
            <a:t>checkbox</a:t>
          </a:r>
          <a:endParaRPr lang="en-GB" dirty="0">
            <a:latin typeface="Arial" panose="020B0604020202020204" pitchFamily="34" charset="0"/>
            <a:cs typeface="Arial" panose="020B0604020202020204" pitchFamily="34" charset="0"/>
          </a:endParaRPr>
        </a:p>
      </dgm:t>
    </dgm:pt>
    <dgm:pt modelId="{9BBBD001-3FDC-4227-AEB5-495AFD5D29DA}" type="parTrans" cxnId="{313CB568-3519-4729-9DCC-186FD35FDAFA}">
      <dgm:prSet/>
      <dgm:spPr/>
      <dgm:t>
        <a:bodyPr/>
        <a:lstStyle/>
        <a:p>
          <a:endParaRPr lang="en-GB">
            <a:solidFill>
              <a:schemeClr val="tx1"/>
            </a:solidFill>
            <a:latin typeface="Arial" panose="020B0604020202020204" pitchFamily="34" charset="0"/>
            <a:cs typeface="Arial" panose="020B0604020202020204" pitchFamily="34" charset="0"/>
          </a:endParaRPr>
        </a:p>
      </dgm:t>
    </dgm:pt>
    <dgm:pt modelId="{49AEB232-01A6-4E0B-B86F-E09B55AE8965}" type="sibTrans" cxnId="{313CB568-3519-4729-9DCC-186FD35FDAFA}">
      <dgm:prSet/>
      <dgm:spPr/>
      <dgm:t>
        <a:bodyPr/>
        <a:lstStyle/>
        <a:p>
          <a:endParaRPr lang="en-GB">
            <a:solidFill>
              <a:schemeClr val="tx1"/>
            </a:solidFill>
            <a:latin typeface="Arial" panose="020B0604020202020204" pitchFamily="34" charset="0"/>
            <a:cs typeface="Arial" panose="020B0604020202020204" pitchFamily="34" charset="0"/>
          </a:endParaRPr>
        </a:p>
      </dgm:t>
    </dgm:pt>
    <dgm:pt modelId="{4EBA715D-56F0-4C3F-9127-D34F158379EF}">
      <dgm:prSet phldrT="[Text]"/>
      <dgm:spPr>
        <a:solidFill>
          <a:srgbClr val="00CEF9"/>
        </a:solidFill>
      </dgm:spPr>
      <dgm:t>
        <a:bodyPr/>
        <a:lstStyle/>
        <a:p>
          <a:r>
            <a:rPr lang="en-GB">
              <a:latin typeface="Arial" panose="020B0604020202020204" pitchFamily="34" charset="0"/>
              <a:cs typeface="Arial" panose="020B0604020202020204" pitchFamily="34" charset="0"/>
            </a:rPr>
            <a:t>option2</a:t>
          </a:r>
          <a:endParaRPr lang="en-GB" dirty="0">
            <a:latin typeface="Arial" panose="020B0604020202020204" pitchFamily="34" charset="0"/>
            <a:cs typeface="Arial" panose="020B0604020202020204" pitchFamily="34" charset="0"/>
          </a:endParaRPr>
        </a:p>
      </dgm:t>
    </dgm:pt>
    <dgm:pt modelId="{A7546C9F-A959-446A-9F97-03A9FFD50844}" type="parTrans" cxnId="{5FD19D4F-59A9-43CF-957B-F51E663D29CC}">
      <dgm:prSet/>
      <dgm:spPr/>
      <dgm:t>
        <a:bodyPr/>
        <a:lstStyle/>
        <a:p>
          <a:endParaRPr lang="en-GB">
            <a:solidFill>
              <a:schemeClr val="tx1"/>
            </a:solidFill>
            <a:latin typeface="Arial" panose="020B0604020202020204" pitchFamily="34" charset="0"/>
            <a:cs typeface="Arial" panose="020B0604020202020204" pitchFamily="34" charset="0"/>
          </a:endParaRPr>
        </a:p>
      </dgm:t>
    </dgm:pt>
    <dgm:pt modelId="{D7CF22BB-D5D4-4A60-B87B-E9FF1E9D470F}" type="sibTrans" cxnId="{5FD19D4F-59A9-43CF-957B-F51E663D29CC}">
      <dgm:prSet/>
      <dgm:spPr/>
      <dgm:t>
        <a:bodyPr/>
        <a:lstStyle/>
        <a:p>
          <a:endParaRPr lang="en-GB">
            <a:solidFill>
              <a:schemeClr val="tx1"/>
            </a:solidFill>
            <a:latin typeface="Arial" panose="020B0604020202020204" pitchFamily="34" charset="0"/>
            <a:cs typeface="Arial" panose="020B0604020202020204" pitchFamily="34" charset="0"/>
          </a:endParaRPr>
        </a:p>
      </dgm:t>
    </dgm:pt>
    <dgm:pt modelId="{F6FE674D-5066-4B56-B990-6234B02DD06B}">
      <dgm:prSet phldrT="[Text]"/>
      <dgm:spPr>
        <a:solidFill>
          <a:srgbClr val="00CEF9"/>
        </a:solidFill>
      </dgm:spPr>
      <dgm:t>
        <a:bodyPr/>
        <a:lstStyle/>
        <a:p>
          <a:r>
            <a:rPr lang="en-GB">
              <a:latin typeface="Arial" panose="020B0604020202020204" pitchFamily="34" charset="0"/>
              <a:cs typeface="Arial" panose="020B0604020202020204" pitchFamily="34" charset="0"/>
            </a:rPr>
            <a:t>optionB</a:t>
          </a:r>
          <a:endParaRPr lang="en-GB" dirty="0">
            <a:latin typeface="Arial" panose="020B0604020202020204" pitchFamily="34" charset="0"/>
            <a:cs typeface="Arial" panose="020B0604020202020204" pitchFamily="34" charset="0"/>
          </a:endParaRPr>
        </a:p>
      </dgm:t>
    </dgm:pt>
    <dgm:pt modelId="{CD3AD1B2-AFFF-486D-B322-39A131BD600B}" type="parTrans" cxnId="{D8EAC961-3FC6-48B1-9EF8-3D970121C644}">
      <dgm:prSet/>
      <dgm:spPr/>
      <dgm:t>
        <a:bodyPr/>
        <a:lstStyle/>
        <a:p>
          <a:endParaRPr lang="en-GB">
            <a:solidFill>
              <a:schemeClr val="tx1"/>
            </a:solidFill>
            <a:latin typeface="Arial" panose="020B0604020202020204" pitchFamily="34" charset="0"/>
            <a:cs typeface="Arial" panose="020B0604020202020204" pitchFamily="34" charset="0"/>
          </a:endParaRPr>
        </a:p>
      </dgm:t>
    </dgm:pt>
    <dgm:pt modelId="{F1CE2BCE-6E93-4C76-BF6C-810B2B30AA9B}" type="sibTrans" cxnId="{D8EAC961-3FC6-48B1-9EF8-3D970121C644}">
      <dgm:prSet/>
      <dgm:spPr/>
      <dgm:t>
        <a:bodyPr/>
        <a:lstStyle/>
        <a:p>
          <a:endParaRPr lang="en-GB">
            <a:solidFill>
              <a:schemeClr val="tx1"/>
            </a:solidFill>
            <a:latin typeface="Arial" panose="020B0604020202020204" pitchFamily="34" charset="0"/>
            <a:cs typeface="Arial" panose="020B0604020202020204" pitchFamily="34" charset="0"/>
          </a:endParaRPr>
        </a:p>
      </dgm:t>
    </dgm:pt>
    <dgm:pt modelId="{828AC074-4D15-494A-8C0E-E719FF6C7C32}" type="pres">
      <dgm:prSet presAssocID="{F374DDAC-74A8-46E3-962D-0FA7E6DD0C82}" presName="diagram" presStyleCnt="0">
        <dgm:presLayoutVars>
          <dgm:chPref val="1"/>
          <dgm:dir/>
          <dgm:animOne val="branch"/>
          <dgm:animLvl val="lvl"/>
          <dgm:resizeHandles val="exact"/>
        </dgm:presLayoutVars>
      </dgm:prSet>
      <dgm:spPr/>
    </dgm:pt>
    <dgm:pt modelId="{7846351F-9871-45F0-9BCB-08AFAA31404A}" type="pres">
      <dgm:prSet presAssocID="{4BE4D932-4201-4ED3-B247-282CB46BEC30}" presName="root1" presStyleCnt="0"/>
      <dgm:spPr/>
    </dgm:pt>
    <dgm:pt modelId="{ABEDD4B1-3502-45CD-ADDD-29C5F5586010}" type="pres">
      <dgm:prSet presAssocID="{4BE4D932-4201-4ED3-B247-282CB46BEC30}" presName="LevelOneTextNode" presStyleLbl="node0" presStyleIdx="0" presStyleCnt="1">
        <dgm:presLayoutVars>
          <dgm:chPref val="3"/>
        </dgm:presLayoutVars>
      </dgm:prSet>
      <dgm:spPr/>
    </dgm:pt>
    <dgm:pt modelId="{3E31DD16-3974-49AD-9E3C-A6458B56CC75}" type="pres">
      <dgm:prSet presAssocID="{4BE4D932-4201-4ED3-B247-282CB46BEC30}" presName="level2hierChild" presStyleCnt="0"/>
      <dgm:spPr/>
    </dgm:pt>
    <dgm:pt modelId="{CD35C484-900E-41B0-B985-9D1CDC62AAFF}" type="pres">
      <dgm:prSet presAssocID="{E364B3D0-FE1D-4829-ADFF-8A22A057134E}" presName="conn2-1" presStyleLbl="parChTrans1D2" presStyleIdx="0" presStyleCnt="5"/>
      <dgm:spPr/>
    </dgm:pt>
    <dgm:pt modelId="{3EBA5B21-F426-4436-BAA4-FD492FB832D8}" type="pres">
      <dgm:prSet presAssocID="{E364B3D0-FE1D-4829-ADFF-8A22A057134E}" presName="connTx" presStyleLbl="parChTrans1D2" presStyleIdx="0" presStyleCnt="5"/>
      <dgm:spPr/>
    </dgm:pt>
    <dgm:pt modelId="{6A75DFF6-6887-4851-9974-2104A25725CE}" type="pres">
      <dgm:prSet presAssocID="{0D578D10-3020-4824-831C-9B5D38A43BF2}" presName="root2" presStyleCnt="0"/>
      <dgm:spPr/>
    </dgm:pt>
    <dgm:pt modelId="{3F82055C-7398-4DAF-879E-F6CC278524FE}" type="pres">
      <dgm:prSet presAssocID="{0D578D10-3020-4824-831C-9B5D38A43BF2}" presName="LevelTwoTextNode" presStyleLbl="node2" presStyleIdx="0" presStyleCnt="5">
        <dgm:presLayoutVars>
          <dgm:chPref val="3"/>
        </dgm:presLayoutVars>
      </dgm:prSet>
      <dgm:spPr/>
    </dgm:pt>
    <dgm:pt modelId="{41A8E595-C6A8-4FF9-9E7E-BBEE60DEBE8A}" type="pres">
      <dgm:prSet presAssocID="{0D578D10-3020-4824-831C-9B5D38A43BF2}" presName="level3hierChild" presStyleCnt="0"/>
      <dgm:spPr/>
    </dgm:pt>
    <dgm:pt modelId="{30AD93D0-31C3-496B-A16A-DFD2C8DD6B69}" type="pres">
      <dgm:prSet presAssocID="{09BBD3BB-890E-432A-B617-82D63E2C1676}" presName="conn2-1" presStyleLbl="parChTrans1D2" presStyleIdx="1" presStyleCnt="5"/>
      <dgm:spPr/>
    </dgm:pt>
    <dgm:pt modelId="{F50514CB-8627-435E-86EE-120CB18C4034}" type="pres">
      <dgm:prSet presAssocID="{09BBD3BB-890E-432A-B617-82D63E2C1676}" presName="connTx" presStyleLbl="parChTrans1D2" presStyleIdx="1" presStyleCnt="5"/>
      <dgm:spPr/>
    </dgm:pt>
    <dgm:pt modelId="{309C4BB8-3543-460B-A540-3E92DC82E22B}" type="pres">
      <dgm:prSet presAssocID="{324538E5-FF3D-4F1A-A34E-EF858F0AFD35}" presName="root2" presStyleCnt="0"/>
      <dgm:spPr/>
    </dgm:pt>
    <dgm:pt modelId="{1142DD3C-43F4-4544-BEC3-9F5EEA831719}" type="pres">
      <dgm:prSet presAssocID="{324538E5-FF3D-4F1A-A34E-EF858F0AFD35}" presName="LevelTwoTextNode" presStyleLbl="node2" presStyleIdx="1" presStyleCnt="5">
        <dgm:presLayoutVars>
          <dgm:chPref val="3"/>
        </dgm:presLayoutVars>
      </dgm:prSet>
      <dgm:spPr/>
    </dgm:pt>
    <dgm:pt modelId="{7F539C3E-D9A7-4D72-B5D8-AB424327701A}" type="pres">
      <dgm:prSet presAssocID="{324538E5-FF3D-4F1A-A34E-EF858F0AFD35}" presName="level3hierChild" presStyleCnt="0"/>
      <dgm:spPr/>
    </dgm:pt>
    <dgm:pt modelId="{8475EB81-7A57-48B3-AC9F-9D8D2BB3B5F2}" type="pres">
      <dgm:prSet presAssocID="{FF7B2E52-476D-4B6A-BB06-FC58100CC6AE}" presName="conn2-1" presStyleLbl="parChTrans1D3" presStyleIdx="0" presStyleCnt="4"/>
      <dgm:spPr/>
    </dgm:pt>
    <dgm:pt modelId="{6C881C33-FE2B-451D-A36D-4FAAC4297470}" type="pres">
      <dgm:prSet presAssocID="{FF7B2E52-476D-4B6A-BB06-FC58100CC6AE}" presName="connTx" presStyleLbl="parChTrans1D3" presStyleIdx="0" presStyleCnt="4"/>
      <dgm:spPr/>
    </dgm:pt>
    <dgm:pt modelId="{87283A6D-B892-49D3-AA15-5B2C9ACB59D8}" type="pres">
      <dgm:prSet presAssocID="{F9400F41-DE93-488B-8198-F72A03D16D4F}" presName="root2" presStyleCnt="0"/>
      <dgm:spPr/>
    </dgm:pt>
    <dgm:pt modelId="{0165D732-611F-4DC3-89E7-25CCDE1E3D41}" type="pres">
      <dgm:prSet presAssocID="{F9400F41-DE93-488B-8198-F72A03D16D4F}" presName="LevelTwoTextNode" presStyleLbl="node3" presStyleIdx="0" presStyleCnt="4">
        <dgm:presLayoutVars>
          <dgm:chPref val="3"/>
        </dgm:presLayoutVars>
      </dgm:prSet>
      <dgm:spPr/>
    </dgm:pt>
    <dgm:pt modelId="{1C243176-A2CF-4399-8D11-2E3C14D330AE}" type="pres">
      <dgm:prSet presAssocID="{F9400F41-DE93-488B-8198-F72A03D16D4F}" presName="level3hierChild" presStyleCnt="0"/>
      <dgm:spPr/>
    </dgm:pt>
    <dgm:pt modelId="{7DD9298F-3106-4FB6-8002-07E4303FBF78}" type="pres">
      <dgm:prSet presAssocID="{A7546C9F-A959-446A-9F97-03A9FFD50844}" presName="conn2-1" presStyleLbl="parChTrans1D3" presStyleIdx="1" presStyleCnt="4"/>
      <dgm:spPr/>
    </dgm:pt>
    <dgm:pt modelId="{B27E881E-E7B9-4358-821C-F93625626FE1}" type="pres">
      <dgm:prSet presAssocID="{A7546C9F-A959-446A-9F97-03A9FFD50844}" presName="connTx" presStyleLbl="parChTrans1D3" presStyleIdx="1" presStyleCnt="4"/>
      <dgm:spPr/>
    </dgm:pt>
    <dgm:pt modelId="{3A5D817B-2BC8-4184-B6A5-D091AB159107}" type="pres">
      <dgm:prSet presAssocID="{4EBA715D-56F0-4C3F-9127-D34F158379EF}" presName="root2" presStyleCnt="0"/>
      <dgm:spPr/>
    </dgm:pt>
    <dgm:pt modelId="{95BA4F1B-A98A-4F54-97D9-B7330887842E}" type="pres">
      <dgm:prSet presAssocID="{4EBA715D-56F0-4C3F-9127-D34F158379EF}" presName="LevelTwoTextNode" presStyleLbl="node3" presStyleIdx="1" presStyleCnt="4">
        <dgm:presLayoutVars>
          <dgm:chPref val="3"/>
        </dgm:presLayoutVars>
      </dgm:prSet>
      <dgm:spPr/>
    </dgm:pt>
    <dgm:pt modelId="{702D8BB5-CFAC-4D7E-B5F1-D59536A1A3AB}" type="pres">
      <dgm:prSet presAssocID="{4EBA715D-56F0-4C3F-9127-D34F158379EF}" presName="level3hierChild" presStyleCnt="0"/>
      <dgm:spPr/>
    </dgm:pt>
    <dgm:pt modelId="{EDF2A8A6-D7D3-4FFA-88A0-4B19F20C3A29}" type="pres">
      <dgm:prSet presAssocID="{B91A2AE0-E3C9-444E-B6FD-BAB70E8013A8}" presName="conn2-1" presStyleLbl="parChTrans1D2" presStyleIdx="2" presStyleCnt="5"/>
      <dgm:spPr/>
    </dgm:pt>
    <dgm:pt modelId="{4267D0E5-B5C2-4242-A895-920C68ED713A}" type="pres">
      <dgm:prSet presAssocID="{B91A2AE0-E3C9-444E-B6FD-BAB70E8013A8}" presName="connTx" presStyleLbl="parChTrans1D2" presStyleIdx="2" presStyleCnt="5"/>
      <dgm:spPr/>
    </dgm:pt>
    <dgm:pt modelId="{176485BB-E85F-46F2-8426-748A92438667}" type="pres">
      <dgm:prSet presAssocID="{9D8A55B7-0A49-44AC-AC7B-5CF29B9A3C0C}" presName="root2" presStyleCnt="0"/>
      <dgm:spPr/>
    </dgm:pt>
    <dgm:pt modelId="{B4D8C414-A889-4C5C-BFAC-533BDC044644}" type="pres">
      <dgm:prSet presAssocID="{9D8A55B7-0A49-44AC-AC7B-5CF29B9A3C0C}" presName="LevelTwoTextNode" presStyleLbl="node2" presStyleIdx="2" presStyleCnt="5">
        <dgm:presLayoutVars>
          <dgm:chPref val="3"/>
        </dgm:presLayoutVars>
      </dgm:prSet>
      <dgm:spPr/>
    </dgm:pt>
    <dgm:pt modelId="{937F72AF-896E-41FF-B878-219B6A22BB73}" type="pres">
      <dgm:prSet presAssocID="{9D8A55B7-0A49-44AC-AC7B-5CF29B9A3C0C}" presName="level3hierChild" presStyleCnt="0"/>
      <dgm:spPr/>
    </dgm:pt>
    <dgm:pt modelId="{C39FCE13-11E6-45D6-93B7-8BC3C2F70626}" type="pres">
      <dgm:prSet presAssocID="{1666793F-6110-4B2B-8673-E57AF565F15F}" presName="conn2-1" presStyleLbl="parChTrans1D2" presStyleIdx="3" presStyleCnt="5"/>
      <dgm:spPr/>
    </dgm:pt>
    <dgm:pt modelId="{44A1962D-FCBC-4935-BF92-BDD60769975C}" type="pres">
      <dgm:prSet presAssocID="{1666793F-6110-4B2B-8673-E57AF565F15F}" presName="connTx" presStyleLbl="parChTrans1D2" presStyleIdx="3" presStyleCnt="5"/>
      <dgm:spPr/>
    </dgm:pt>
    <dgm:pt modelId="{B786E8C4-107A-4EF1-B3D8-447C372DF198}" type="pres">
      <dgm:prSet presAssocID="{3F4D3C9A-4435-439A-9A17-866340EE04DC}" presName="root2" presStyleCnt="0"/>
      <dgm:spPr/>
    </dgm:pt>
    <dgm:pt modelId="{87FAEE4E-51F4-4F38-80E7-BBFACE014598}" type="pres">
      <dgm:prSet presAssocID="{3F4D3C9A-4435-439A-9A17-866340EE04DC}" presName="LevelTwoTextNode" presStyleLbl="node2" presStyleIdx="3" presStyleCnt="5">
        <dgm:presLayoutVars>
          <dgm:chPref val="3"/>
        </dgm:presLayoutVars>
      </dgm:prSet>
      <dgm:spPr/>
    </dgm:pt>
    <dgm:pt modelId="{0D5009FD-AD6D-41F4-9A23-50B038EC44CE}" type="pres">
      <dgm:prSet presAssocID="{3F4D3C9A-4435-439A-9A17-866340EE04DC}" presName="level3hierChild" presStyleCnt="0"/>
      <dgm:spPr/>
    </dgm:pt>
    <dgm:pt modelId="{A1099AA4-9EE2-41B0-809C-61466EBDC871}" type="pres">
      <dgm:prSet presAssocID="{EF429680-FC65-4A83-9201-665C6B5313BB}" presName="conn2-1" presStyleLbl="parChTrans1D3" presStyleIdx="2" presStyleCnt="4"/>
      <dgm:spPr/>
    </dgm:pt>
    <dgm:pt modelId="{095112CA-3771-4413-A5F4-8E4D22929125}" type="pres">
      <dgm:prSet presAssocID="{EF429680-FC65-4A83-9201-665C6B5313BB}" presName="connTx" presStyleLbl="parChTrans1D3" presStyleIdx="2" presStyleCnt="4"/>
      <dgm:spPr/>
    </dgm:pt>
    <dgm:pt modelId="{9CE3ADF1-6156-453D-8804-C17CBE780701}" type="pres">
      <dgm:prSet presAssocID="{4C4840A1-445F-4538-9317-CC825EA69BDF}" presName="root2" presStyleCnt="0"/>
      <dgm:spPr/>
    </dgm:pt>
    <dgm:pt modelId="{28945085-81F1-4776-88F9-EA7A9425C4D7}" type="pres">
      <dgm:prSet presAssocID="{4C4840A1-445F-4538-9317-CC825EA69BDF}" presName="LevelTwoTextNode" presStyleLbl="node3" presStyleIdx="2" presStyleCnt="4">
        <dgm:presLayoutVars>
          <dgm:chPref val="3"/>
        </dgm:presLayoutVars>
      </dgm:prSet>
      <dgm:spPr/>
    </dgm:pt>
    <dgm:pt modelId="{5D0F4694-EBDE-40D9-9386-73191A0CBB96}" type="pres">
      <dgm:prSet presAssocID="{4C4840A1-445F-4538-9317-CC825EA69BDF}" presName="level3hierChild" presStyleCnt="0"/>
      <dgm:spPr/>
    </dgm:pt>
    <dgm:pt modelId="{052BE24E-9C8B-40E8-81D3-CAA081E39847}" type="pres">
      <dgm:prSet presAssocID="{CD3AD1B2-AFFF-486D-B322-39A131BD600B}" presName="conn2-1" presStyleLbl="parChTrans1D3" presStyleIdx="3" presStyleCnt="4"/>
      <dgm:spPr/>
    </dgm:pt>
    <dgm:pt modelId="{6EDEDFD2-5232-4C6A-82CD-7E413D76883E}" type="pres">
      <dgm:prSet presAssocID="{CD3AD1B2-AFFF-486D-B322-39A131BD600B}" presName="connTx" presStyleLbl="parChTrans1D3" presStyleIdx="3" presStyleCnt="4"/>
      <dgm:spPr/>
    </dgm:pt>
    <dgm:pt modelId="{A4F12E30-CB58-4EB7-A441-6FDB01B47E9F}" type="pres">
      <dgm:prSet presAssocID="{F6FE674D-5066-4B56-B990-6234B02DD06B}" presName="root2" presStyleCnt="0"/>
      <dgm:spPr/>
    </dgm:pt>
    <dgm:pt modelId="{7B3AB6ED-A6BD-4571-852F-E385FBB1FD88}" type="pres">
      <dgm:prSet presAssocID="{F6FE674D-5066-4B56-B990-6234B02DD06B}" presName="LevelTwoTextNode" presStyleLbl="node3" presStyleIdx="3" presStyleCnt="4">
        <dgm:presLayoutVars>
          <dgm:chPref val="3"/>
        </dgm:presLayoutVars>
      </dgm:prSet>
      <dgm:spPr/>
    </dgm:pt>
    <dgm:pt modelId="{B4C1CF94-FFA5-4E04-BE96-E3760E6C7F75}" type="pres">
      <dgm:prSet presAssocID="{F6FE674D-5066-4B56-B990-6234B02DD06B}" presName="level3hierChild" presStyleCnt="0"/>
      <dgm:spPr/>
    </dgm:pt>
    <dgm:pt modelId="{190A7249-E823-478C-BFD3-DF20CF33E64D}" type="pres">
      <dgm:prSet presAssocID="{9BBBD001-3FDC-4227-AEB5-495AFD5D29DA}" presName="conn2-1" presStyleLbl="parChTrans1D2" presStyleIdx="4" presStyleCnt="5"/>
      <dgm:spPr/>
    </dgm:pt>
    <dgm:pt modelId="{D45BE47A-7BD7-4969-9D2F-88F24153670B}" type="pres">
      <dgm:prSet presAssocID="{9BBBD001-3FDC-4227-AEB5-495AFD5D29DA}" presName="connTx" presStyleLbl="parChTrans1D2" presStyleIdx="4" presStyleCnt="5"/>
      <dgm:spPr/>
    </dgm:pt>
    <dgm:pt modelId="{FE31156F-EE93-47BD-8538-BFA51E7B17EE}" type="pres">
      <dgm:prSet presAssocID="{556F1B2A-F560-471F-839C-E4E2F4FAC56E}" presName="root2" presStyleCnt="0"/>
      <dgm:spPr/>
    </dgm:pt>
    <dgm:pt modelId="{4357787F-5F98-45C8-976F-79BA503D746B}" type="pres">
      <dgm:prSet presAssocID="{556F1B2A-F560-471F-839C-E4E2F4FAC56E}" presName="LevelTwoTextNode" presStyleLbl="node2" presStyleIdx="4" presStyleCnt="5">
        <dgm:presLayoutVars>
          <dgm:chPref val="3"/>
        </dgm:presLayoutVars>
      </dgm:prSet>
      <dgm:spPr/>
    </dgm:pt>
    <dgm:pt modelId="{305EFD37-2EB2-40B1-A9DC-AFF4C7D43267}" type="pres">
      <dgm:prSet presAssocID="{556F1B2A-F560-471F-839C-E4E2F4FAC56E}" presName="level3hierChild" presStyleCnt="0"/>
      <dgm:spPr/>
    </dgm:pt>
  </dgm:ptLst>
  <dgm:cxnLst>
    <dgm:cxn modelId="{21E75101-A14B-4A1B-8D1E-4884EC7246BF}" type="presOf" srcId="{E364B3D0-FE1D-4829-ADFF-8A22A057134E}" destId="{CD35C484-900E-41B0-B985-9D1CDC62AAFF}" srcOrd="0" destOrd="0" presId="urn:microsoft.com/office/officeart/2005/8/layout/hierarchy2"/>
    <dgm:cxn modelId="{95BA1016-2A28-40E5-906B-001CA560E44D}" type="presOf" srcId="{1666793F-6110-4B2B-8673-E57AF565F15F}" destId="{44A1962D-FCBC-4935-BF92-BDD60769975C}" srcOrd="1" destOrd="0" presId="urn:microsoft.com/office/officeart/2005/8/layout/hierarchy2"/>
    <dgm:cxn modelId="{D97CE419-3410-468F-98DD-A1512670D2F3}" type="presOf" srcId="{1666793F-6110-4B2B-8673-E57AF565F15F}" destId="{C39FCE13-11E6-45D6-93B7-8BC3C2F70626}" srcOrd="0" destOrd="0" presId="urn:microsoft.com/office/officeart/2005/8/layout/hierarchy2"/>
    <dgm:cxn modelId="{14EE7F1A-9E2B-4450-8BC4-D2EB92445E9B}" type="presOf" srcId="{A7546C9F-A959-446A-9F97-03A9FFD50844}" destId="{7DD9298F-3106-4FB6-8002-07E4303FBF78}" srcOrd="0" destOrd="0" presId="urn:microsoft.com/office/officeart/2005/8/layout/hierarchy2"/>
    <dgm:cxn modelId="{E94B612B-87CC-4A51-9EDA-57A256D7589E}" type="presOf" srcId="{FF7B2E52-476D-4B6A-BB06-FC58100CC6AE}" destId="{8475EB81-7A57-48B3-AC9F-9D8D2BB3B5F2}" srcOrd="0" destOrd="0" presId="urn:microsoft.com/office/officeart/2005/8/layout/hierarchy2"/>
    <dgm:cxn modelId="{EFD42536-04E2-4032-B162-198B4C197506}" type="presOf" srcId="{B91A2AE0-E3C9-444E-B6FD-BAB70E8013A8}" destId="{EDF2A8A6-D7D3-4FFA-88A0-4B19F20C3A29}" srcOrd="0" destOrd="0" presId="urn:microsoft.com/office/officeart/2005/8/layout/hierarchy2"/>
    <dgm:cxn modelId="{F141E73D-70F3-4DF6-B719-94CB18A25D62}" type="presOf" srcId="{9BBBD001-3FDC-4227-AEB5-495AFD5D29DA}" destId="{190A7249-E823-478C-BFD3-DF20CF33E64D}" srcOrd="0" destOrd="0" presId="urn:microsoft.com/office/officeart/2005/8/layout/hierarchy2"/>
    <dgm:cxn modelId="{C8B5E640-AB20-4C53-B0BF-73156311ECBC}" type="presOf" srcId="{09BBD3BB-890E-432A-B617-82D63E2C1676}" destId="{F50514CB-8627-435E-86EE-120CB18C4034}" srcOrd="1" destOrd="0" presId="urn:microsoft.com/office/officeart/2005/8/layout/hierarchy2"/>
    <dgm:cxn modelId="{D872035B-6C4A-47D7-8DE4-875EA7D200AE}" type="presOf" srcId="{B91A2AE0-E3C9-444E-B6FD-BAB70E8013A8}" destId="{4267D0E5-B5C2-4242-A895-920C68ED713A}" srcOrd="1" destOrd="0" presId="urn:microsoft.com/office/officeart/2005/8/layout/hierarchy2"/>
    <dgm:cxn modelId="{D8EAC961-3FC6-48B1-9EF8-3D970121C644}" srcId="{3F4D3C9A-4435-439A-9A17-866340EE04DC}" destId="{F6FE674D-5066-4B56-B990-6234B02DD06B}" srcOrd="1" destOrd="0" parTransId="{CD3AD1B2-AFFF-486D-B322-39A131BD600B}" sibTransId="{F1CE2BCE-6E93-4C76-BF6C-810B2B30AA9B}"/>
    <dgm:cxn modelId="{FD5AF264-1D82-4E51-8571-3C2D424B878B}" type="presOf" srcId="{CD3AD1B2-AFFF-486D-B322-39A131BD600B}" destId="{6EDEDFD2-5232-4C6A-82CD-7E413D76883E}" srcOrd="1" destOrd="0" presId="urn:microsoft.com/office/officeart/2005/8/layout/hierarchy2"/>
    <dgm:cxn modelId="{C9A7B148-39A9-414A-9CB3-0AA2577FB74B}" type="presOf" srcId="{0D578D10-3020-4824-831C-9B5D38A43BF2}" destId="{3F82055C-7398-4DAF-879E-F6CC278524FE}" srcOrd="0" destOrd="0" presId="urn:microsoft.com/office/officeart/2005/8/layout/hierarchy2"/>
    <dgm:cxn modelId="{313CB568-3519-4729-9DCC-186FD35FDAFA}" srcId="{4BE4D932-4201-4ED3-B247-282CB46BEC30}" destId="{556F1B2A-F560-471F-839C-E4E2F4FAC56E}" srcOrd="4" destOrd="0" parTransId="{9BBBD001-3FDC-4227-AEB5-495AFD5D29DA}" sibTransId="{49AEB232-01A6-4E0B-B86F-E09B55AE8965}"/>
    <dgm:cxn modelId="{B7B5ED4B-5339-4A71-B737-EFFC029A62A7}" type="presOf" srcId="{F6FE674D-5066-4B56-B990-6234B02DD06B}" destId="{7B3AB6ED-A6BD-4571-852F-E385FBB1FD88}" srcOrd="0" destOrd="0" presId="urn:microsoft.com/office/officeart/2005/8/layout/hierarchy2"/>
    <dgm:cxn modelId="{3325FB4C-A005-424B-9A65-721FEDAC7CAC}" type="presOf" srcId="{556F1B2A-F560-471F-839C-E4E2F4FAC56E}" destId="{4357787F-5F98-45C8-976F-79BA503D746B}" srcOrd="0" destOrd="0" presId="urn:microsoft.com/office/officeart/2005/8/layout/hierarchy2"/>
    <dgm:cxn modelId="{901C406D-AF6D-4B88-8A0E-04D2EEC6CAE5}" type="presOf" srcId="{EF429680-FC65-4A83-9201-665C6B5313BB}" destId="{A1099AA4-9EE2-41B0-809C-61466EBDC871}" srcOrd="0" destOrd="0" presId="urn:microsoft.com/office/officeart/2005/8/layout/hierarchy2"/>
    <dgm:cxn modelId="{8D81C16E-8F08-410A-9696-51A2C45EFC1B}" type="presOf" srcId="{4C4840A1-445F-4538-9317-CC825EA69BDF}" destId="{28945085-81F1-4776-88F9-EA7A9425C4D7}" srcOrd="0" destOrd="0" presId="urn:microsoft.com/office/officeart/2005/8/layout/hierarchy2"/>
    <dgm:cxn modelId="{5FD19D4F-59A9-43CF-957B-F51E663D29CC}" srcId="{324538E5-FF3D-4F1A-A34E-EF858F0AFD35}" destId="{4EBA715D-56F0-4C3F-9127-D34F158379EF}" srcOrd="1" destOrd="0" parTransId="{A7546C9F-A959-446A-9F97-03A9FFD50844}" sibTransId="{D7CF22BB-D5D4-4A60-B87B-E9FF1E9D470F}"/>
    <dgm:cxn modelId="{7124E072-2DBA-484E-AA8C-AE3748F751C8}" type="presOf" srcId="{4EBA715D-56F0-4C3F-9127-D34F158379EF}" destId="{95BA4F1B-A98A-4F54-97D9-B7330887842E}" srcOrd="0" destOrd="0" presId="urn:microsoft.com/office/officeart/2005/8/layout/hierarchy2"/>
    <dgm:cxn modelId="{4B70A353-DBC5-446C-902B-6B47C752EB76}" type="presOf" srcId="{9D8A55B7-0A49-44AC-AC7B-5CF29B9A3C0C}" destId="{B4D8C414-A889-4C5C-BFAC-533BDC044644}" srcOrd="0" destOrd="0" presId="urn:microsoft.com/office/officeart/2005/8/layout/hierarchy2"/>
    <dgm:cxn modelId="{FD8F3275-719E-4715-94D8-7673DAB558A6}" srcId="{4BE4D932-4201-4ED3-B247-282CB46BEC30}" destId="{324538E5-FF3D-4F1A-A34E-EF858F0AFD35}" srcOrd="1" destOrd="0" parTransId="{09BBD3BB-890E-432A-B617-82D63E2C1676}" sibTransId="{9BE38CC5-3133-437B-9B82-BB09073748A0}"/>
    <dgm:cxn modelId="{5ED2767E-591D-4B68-9CDF-C89E63B38181}" srcId="{324538E5-FF3D-4F1A-A34E-EF858F0AFD35}" destId="{F9400F41-DE93-488B-8198-F72A03D16D4F}" srcOrd="0" destOrd="0" parTransId="{FF7B2E52-476D-4B6A-BB06-FC58100CC6AE}" sibTransId="{7FD8A13B-7A88-4780-8775-A62BB8939CBF}"/>
    <dgm:cxn modelId="{EA7D9884-C180-4805-BE69-D38B898BECC7}" type="presOf" srcId="{E364B3D0-FE1D-4829-ADFF-8A22A057134E}" destId="{3EBA5B21-F426-4436-BAA4-FD492FB832D8}" srcOrd="1" destOrd="0" presId="urn:microsoft.com/office/officeart/2005/8/layout/hierarchy2"/>
    <dgm:cxn modelId="{E3001485-830A-4CB0-B660-FDA27B9B1BB6}" type="presOf" srcId="{324538E5-FF3D-4F1A-A34E-EF858F0AFD35}" destId="{1142DD3C-43F4-4544-BEC3-9F5EEA831719}" srcOrd="0" destOrd="0" presId="urn:microsoft.com/office/officeart/2005/8/layout/hierarchy2"/>
    <dgm:cxn modelId="{78FB988B-5A6E-4B8A-9980-00606808D9CD}" srcId="{4BE4D932-4201-4ED3-B247-282CB46BEC30}" destId="{0D578D10-3020-4824-831C-9B5D38A43BF2}" srcOrd="0" destOrd="0" parTransId="{E364B3D0-FE1D-4829-ADFF-8A22A057134E}" sibTransId="{836F77BB-E5B8-4ED8-8244-C541A192DFFF}"/>
    <dgm:cxn modelId="{EE262791-3EC3-4BFC-BD15-32D466DB912A}" type="presOf" srcId="{F374DDAC-74A8-46E3-962D-0FA7E6DD0C82}" destId="{828AC074-4D15-494A-8C0E-E719FF6C7C32}" srcOrd="0" destOrd="0" presId="urn:microsoft.com/office/officeart/2005/8/layout/hierarchy2"/>
    <dgm:cxn modelId="{9C8AED93-5B23-413B-BC3F-56C6DADCCBB4}" type="presOf" srcId="{EF429680-FC65-4A83-9201-665C6B5313BB}" destId="{095112CA-3771-4413-A5F4-8E4D22929125}" srcOrd="1" destOrd="0" presId="urn:microsoft.com/office/officeart/2005/8/layout/hierarchy2"/>
    <dgm:cxn modelId="{FE9D9394-707C-43DC-9ED0-4D30BF495970}" srcId="{F374DDAC-74A8-46E3-962D-0FA7E6DD0C82}" destId="{4BE4D932-4201-4ED3-B247-282CB46BEC30}" srcOrd="0" destOrd="0" parTransId="{B0045376-DAE1-4AED-91F7-41D0A70A1FAE}" sibTransId="{619C4EB9-C3FB-4845-86DA-7BA32FF2355D}"/>
    <dgm:cxn modelId="{EBA8E095-54AF-4883-82BC-7E6151037FCF}" type="presOf" srcId="{09BBD3BB-890E-432A-B617-82D63E2C1676}" destId="{30AD93D0-31C3-496B-A16A-DFD2C8DD6B69}" srcOrd="0" destOrd="0" presId="urn:microsoft.com/office/officeart/2005/8/layout/hierarchy2"/>
    <dgm:cxn modelId="{EA35229B-9BFA-43A3-89DE-6A36F01D1143}" srcId="{3F4D3C9A-4435-439A-9A17-866340EE04DC}" destId="{4C4840A1-445F-4538-9317-CC825EA69BDF}" srcOrd="0" destOrd="0" parTransId="{EF429680-FC65-4A83-9201-665C6B5313BB}" sibTransId="{82D403D2-9F3E-45EC-9B9A-0FDE9446A22B}"/>
    <dgm:cxn modelId="{ABE24DA9-1609-4457-86AE-F1A29AE5A182}" type="presOf" srcId="{FF7B2E52-476D-4B6A-BB06-FC58100CC6AE}" destId="{6C881C33-FE2B-451D-A36D-4FAAC4297470}" srcOrd="1" destOrd="0" presId="urn:microsoft.com/office/officeart/2005/8/layout/hierarchy2"/>
    <dgm:cxn modelId="{B56020B0-8EFA-4331-B16E-79F44AB175F2}" srcId="{4BE4D932-4201-4ED3-B247-282CB46BEC30}" destId="{3F4D3C9A-4435-439A-9A17-866340EE04DC}" srcOrd="3" destOrd="0" parTransId="{1666793F-6110-4B2B-8673-E57AF565F15F}" sibTransId="{D73AF403-8A35-4149-A8A4-344085F62BE0}"/>
    <dgm:cxn modelId="{245813C0-069D-49D7-B626-808465AB2640}" srcId="{4BE4D932-4201-4ED3-B247-282CB46BEC30}" destId="{9D8A55B7-0A49-44AC-AC7B-5CF29B9A3C0C}" srcOrd="2" destOrd="0" parTransId="{B91A2AE0-E3C9-444E-B6FD-BAB70E8013A8}" sibTransId="{E8A48B60-EA2F-48C9-961A-88149A403721}"/>
    <dgm:cxn modelId="{6684A4C1-FF4F-46D9-9185-E474CCF964FD}" type="presOf" srcId="{F9400F41-DE93-488B-8198-F72A03D16D4F}" destId="{0165D732-611F-4DC3-89E7-25CCDE1E3D41}" srcOrd="0" destOrd="0" presId="urn:microsoft.com/office/officeart/2005/8/layout/hierarchy2"/>
    <dgm:cxn modelId="{FE9A6CCC-C7E4-477B-B8A9-B1D7DFBC53E0}" type="presOf" srcId="{CD3AD1B2-AFFF-486D-B322-39A131BD600B}" destId="{052BE24E-9C8B-40E8-81D3-CAA081E39847}" srcOrd="0" destOrd="0" presId="urn:microsoft.com/office/officeart/2005/8/layout/hierarchy2"/>
    <dgm:cxn modelId="{88B6BECF-4CB6-4A28-9C99-C1FDD0CBCFEA}" type="presOf" srcId="{A7546C9F-A959-446A-9F97-03A9FFD50844}" destId="{B27E881E-E7B9-4358-821C-F93625626FE1}" srcOrd="1" destOrd="0" presId="urn:microsoft.com/office/officeart/2005/8/layout/hierarchy2"/>
    <dgm:cxn modelId="{C4F8C1E7-579A-4C98-8DAC-7EA2DC9B4013}" type="presOf" srcId="{9BBBD001-3FDC-4227-AEB5-495AFD5D29DA}" destId="{D45BE47A-7BD7-4969-9D2F-88F24153670B}" srcOrd="1" destOrd="0" presId="urn:microsoft.com/office/officeart/2005/8/layout/hierarchy2"/>
    <dgm:cxn modelId="{841F46F5-A38E-4445-83A6-3229BF501F81}" type="presOf" srcId="{4BE4D932-4201-4ED3-B247-282CB46BEC30}" destId="{ABEDD4B1-3502-45CD-ADDD-29C5F5586010}" srcOrd="0" destOrd="0" presId="urn:microsoft.com/office/officeart/2005/8/layout/hierarchy2"/>
    <dgm:cxn modelId="{79FAC6FB-0E8A-41B1-B3F6-C4AE1B2486F6}" type="presOf" srcId="{3F4D3C9A-4435-439A-9A17-866340EE04DC}" destId="{87FAEE4E-51F4-4F38-80E7-BBFACE014598}" srcOrd="0" destOrd="0" presId="urn:microsoft.com/office/officeart/2005/8/layout/hierarchy2"/>
    <dgm:cxn modelId="{620158E6-CB34-4155-921F-F6CA71861DF5}" type="presParOf" srcId="{828AC074-4D15-494A-8C0E-E719FF6C7C32}" destId="{7846351F-9871-45F0-9BCB-08AFAA31404A}" srcOrd="0" destOrd="0" presId="urn:microsoft.com/office/officeart/2005/8/layout/hierarchy2"/>
    <dgm:cxn modelId="{E9EC3B4D-91BD-4555-83D9-9B0BED89DF13}" type="presParOf" srcId="{7846351F-9871-45F0-9BCB-08AFAA31404A}" destId="{ABEDD4B1-3502-45CD-ADDD-29C5F5586010}" srcOrd="0" destOrd="0" presId="urn:microsoft.com/office/officeart/2005/8/layout/hierarchy2"/>
    <dgm:cxn modelId="{6F08DCC3-39BA-4970-B09D-E585D5FE49FC}" type="presParOf" srcId="{7846351F-9871-45F0-9BCB-08AFAA31404A}" destId="{3E31DD16-3974-49AD-9E3C-A6458B56CC75}" srcOrd="1" destOrd="0" presId="urn:microsoft.com/office/officeart/2005/8/layout/hierarchy2"/>
    <dgm:cxn modelId="{A0ED9F9A-1940-439C-B044-A61C2927A6A2}" type="presParOf" srcId="{3E31DD16-3974-49AD-9E3C-A6458B56CC75}" destId="{CD35C484-900E-41B0-B985-9D1CDC62AAFF}" srcOrd="0" destOrd="0" presId="urn:microsoft.com/office/officeart/2005/8/layout/hierarchy2"/>
    <dgm:cxn modelId="{89BC9D86-9FF9-4B23-9A43-083A023FB3C5}" type="presParOf" srcId="{CD35C484-900E-41B0-B985-9D1CDC62AAFF}" destId="{3EBA5B21-F426-4436-BAA4-FD492FB832D8}" srcOrd="0" destOrd="0" presId="urn:microsoft.com/office/officeart/2005/8/layout/hierarchy2"/>
    <dgm:cxn modelId="{4C7AFE4E-D519-4F5E-A0C5-3F9879D94D59}" type="presParOf" srcId="{3E31DD16-3974-49AD-9E3C-A6458B56CC75}" destId="{6A75DFF6-6887-4851-9974-2104A25725CE}" srcOrd="1" destOrd="0" presId="urn:microsoft.com/office/officeart/2005/8/layout/hierarchy2"/>
    <dgm:cxn modelId="{D21F45E8-6CD6-47B1-B7AD-788077C60BFA}" type="presParOf" srcId="{6A75DFF6-6887-4851-9974-2104A25725CE}" destId="{3F82055C-7398-4DAF-879E-F6CC278524FE}" srcOrd="0" destOrd="0" presId="urn:microsoft.com/office/officeart/2005/8/layout/hierarchy2"/>
    <dgm:cxn modelId="{68BA8FD5-9F34-4977-A423-29D2E7F9E8E5}" type="presParOf" srcId="{6A75DFF6-6887-4851-9974-2104A25725CE}" destId="{41A8E595-C6A8-4FF9-9E7E-BBEE60DEBE8A}" srcOrd="1" destOrd="0" presId="urn:microsoft.com/office/officeart/2005/8/layout/hierarchy2"/>
    <dgm:cxn modelId="{4B4BDE73-21E4-4A5B-BA8A-2DD2AC66F702}" type="presParOf" srcId="{3E31DD16-3974-49AD-9E3C-A6458B56CC75}" destId="{30AD93D0-31C3-496B-A16A-DFD2C8DD6B69}" srcOrd="2" destOrd="0" presId="urn:microsoft.com/office/officeart/2005/8/layout/hierarchy2"/>
    <dgm:cxn modelId="{CC5EACAE-2B9C-4A53-8092-3770439A5F25}" type="presParOf" srcId="{30AD93D0-31C3-496B-A16A-DFD2C8DD6B69}" destId="{F50514CB-8627-435E-86EE-120CB18C4034}" srcOrd="0" destOrd="0" presId="urn:microsoft.com/office/officeart/2005/8/layout/hierarchy2"/>
    <dgm:cxn modelId="{B6D9EBCB-206D-45F2-8B51-FD9FB6202458}" type="presParOf" srcId="{3E31DD16-3974-49AD-9E3C-A6458B56CC75}" destId="{309C4BB8-3543-460B-A540-3E92DC82E22B}" srcOrd="3" destOrd="0" presId="urn:microsoft.com/office/officeart/2005/8/layout/hierarchy2"/>
    <dgm:cxn modelId="{30BBEDBA-45F8-4DDC-A8C5-91BA02F7CDDB}" type="presParOf" srcId="{309C4BB8-3543-460B-A540-3E92DC82E22B}" destId="{1142DD3C-43F4-4544-BEC3-9F5EEA831719}" srcOrd="0" destOrd="0" presId="urn:microsoft.com/office/officeart/2005/8/layout/hierarchy2"/>
    <dgm:cxn modelId="{DC37308C-2691-47EC-8B5A-ADA0436717E7}" type="presParOf" srcId="{309C4BB8-3543-460B-A540-3E92DC82E22B}" destId="{7F539C3E-D9A7-4D72-B5D8-AB424327701A}" srcOrd="1" destOrd="0" presId="urn:microsoft.com/office/officeart/2005/8/layout/hierarchy2"/>
    <dgm:cxn modelId="{FAF1EE9F-3F63-4429-88C7-BCB50DEC80D8}" type="presParOf" srcId="{7F539C3E-D9A7-4D72-B5D8-AB424327701A}" destId="{8475EB81-7A57-48B3-AC9F-9D8D2BB3B5F2}" srcOrd="0" destOrd="0" presId="urn:microsoft.com/office/officeart/2005/8/layout/hierarchy2"/>
    <dgm:cxn modelId="{33209580-632A-4AD2-B6CD-8988136EE126}" type="presParOf" srcId="{8475EB81-7A57-48B3-AC9F-9D8D2BB3B5F2}" destId="{6C881C33-FE2B-451D-A36D-4FAAC4297470}" srcOrd="0" destOrd="0" presId="urn:microsoft.com/office/officeart/2005/8/layout/hierarchy2"/>
    <dgm:cxn modelId="{221398E4-ABF7-4695-9D34-6F8AF96140EF}" type="presParOf" srcId="{7F539C3E-D9A7-4D72-B5D8-AB424327701A}" destId="{87283A6D-B892-49D3-AA15-5B2C9ACB59D8}" srcOrd="1" destOrd="0" presId="urn:microsoft.com/office/officeart/2005/8/layout/hierarchy2"/>
    <dgm:cxn modelId="{258C0A77-02EB-4711-8D8F-7049CEE21A89}" type="presParOf" srcId="{87283A6D-B892-49D3-AA15-5B2C9ACB59D8}" destId="{0165D732-611F-4DC3-89E7-25CCDE1E3D41}" srcOrd="0" destOrd="0" presId="urn:microsoft.com/office/officeart/2005/8/layout/hierarchy2"/>
    <dgm:cxn modelId="{30A19C95-AE44-4E1E-8D4F-018045F9AA7F}" type="presParOf" srcId="{87283A6D-B892-49D3-AA15-5B2C9ACB59D8}" destId="{1C243176-A2CF-4399-8D11-2E3C14D330AE}" srcOrd="1" destOrd="0" presId="urn:microsoft.com/office/officeart/2005/8/layout/hierarchy2"/>
    <dgm:cxn modelId="{1ECE64C7-7535-4658-81B4-D5FBDF4F68A1}" type="presParOf" srcId="{7F539C3E-D9A7-4D72-B5D8-AB424327701A}" destId="{7DD9298F-3106-4FB6-8002-07E4303FBF78}" srcOrd="2" destOrd="0" presId="urn:microsoft.com/office/officeart/2005/8/layout/hierarchy2"/>
    <dgm:cxn modelId="{161A41D6-B25B-4ECE-93DB-6C7EA77AEE92}" type="presParOf" srcId="{7DD9298F-3106-4FB6-8002-07E4303FBF78}" destId="{B27E881E-E7B9-4358-821C-F93625626FE1}" srcOrd="0" destOrd="0" presId="urn:microsoft.com/office/officeart/2005/8/layout/hierarchy2"/>
    <dgm:cxn modelId="{532DF0E9-2198-495F-9591-587C327881E2}" type="presParOf" srcId="{7F539C3E-D9A7-4D72-B5D8-AB424327701A}" destId="{3A5D817B-2BC8-4184-B6A5-D091AB159107}" srcOrd="3" destOrd="0" presId="urn:microsoft.com/office/officeart/2005/8/layout/hierarchy2"/>
    <dgm:cxn modelId="{4EFA7613-7B76-4B80-9FAA-79BF8BBD66EB}" type="presParOf" srcId="{3A5D817B-2BC8-4184-B6A5-D091AB159107}" destId="{95BA4F1B-A98A-4F54-97D9-B7330887842E}" srcOrd="0" destOrd="0" presId="urn:microsoft.com/office/officeart/2005/8/layout/hierarchy2"/>
    <dgm:cxn modelId="{F17DDF53-8426-450F-97B8-7B8CCD6EFEE6}" type="presParOf" srcId="{3A5D817B-2BC8-4184-B6A5-D091AB159107}" destId="{702D8BB5-CFAC-4D7E-B5F1-D59536A1A3AB}" srcOrd="1" destOrd="0" presId="urn:microsoft.com/office/officeart/2005/8/layout/hierarchy2"/>
    <dgm:cxn modelId="{56B74E63-6C09-490E-B13B-257D82B42284}" type="presParOf" srcId="{3E31DD16-3974-49AD-9E3C-A6458B56CC75}" destId="{EDF2A8A6-D7D3-4FFA-88A0-4B19F20C3A29}" srcOrd="4" destOrd="0" presId="urn:microsoft.com/office/officeart/2005/8/layout/hierarchy2"/>
    <dgm:cxn modelId="{51BD5358-A6A2-4480-8783-746D5D7483B8}" type="presParOf" srcId="{EDF2A8A6-D7D3-4FFA-88A0-4B19F20C3A29}" destId="{4267D0E5-B5C2-4242-A895-920C68ED713A}" srcOrd="0" destOrd="0" presId="urn:microsoft.com/office/officeart/2005/8/layout/hierarchy2"/>
    <dgm:cxn modelId="{4C06F8F9-AA8A-4D7C-B498-BD525ED7C509}" type="presParOf" srcId="{3E31DD16-3974-49AD-9E3C-A6458B56CC75}" destId="{176485BB-E85F-46F2-8426-748A92438667}" srcOrd="5" destOrd="0" presId="urn:microsoft.com/office/officeart/2005/8/layout/hierarchy2"/>
    <dgm:cxn modelId="{C03DB56B-3D07-4086-A358-067E12A59264}" type="presParOf" srcId="{176485BB-E85F-46F2-8426-748A92438667}" destId="{B4D8C414-A889-4C5C-BFAC-533BDC044644}" srcOrd="0" destOrd="0" presId="urn:microsoft.com/office/officeart/2005/8/layout/hierarchy2"/>
    <dgm:cxn modelId="{5F50A6FD-9945-4857-83C3-80D46A34567C}" type="presParOf" srcId="{176485BB-E85F-46F2-8426-748A92438667}" destId="{937F72AF-896E-41FF-B878-219B6A22BB73}" srcOrd="1" destOrd="0" presId="urn:microsoft.com/office/officeart/2005/8/layout/hierarchy2"/>
    <dgm:cxn modelId="{C8550B75-CB38-4065-8B4F-A5B8AD8E6491}" type="presParOf" srcId="{3E31DD16-3974-49AD-9E3C-A6458B56CC75}" destId="{C39FCE13-11E6-45D6-93B7-8BC3C2F70626}" srcOrd="6" destOrd="0" presId="urn:microsoft.com/office/officeart/2005/8/layout/hierarchy2"/>
    <dgm:cxn modelId="{78CB1A63-8E3E-4CF1-987F-6ED6507F6B79}" type="presParOf" srcId="{C39FCE13-11E6-45D6-93B7-8BC3C2F70626}" destId="{44A1962D-FCBC-4935-BF92-BDD60769975C}" srcOrd="0" destOrd="0" presId="urn:microsoft.com/office/officeart/2005/8/layout/hierarchy2"/>
    <dgm:cxn modelId="{788CCBB6-D8A9-40D0-B803-9BD082BE8B42}" type="presParOf" srcId="{3E31DD16-3974-49AD-9E3C-A6458B56CC75}" destId="{B786E8C4-107A-4EF1-B3D8-447C372DF198}" srcOrd="7" destOrd="0" presId="urn:microsoft.com/office/officeart/2005/8/layout/hierarchy2"/>
    <dgm:cxn modelId="{F8FF9701-34F7-4F7A-B391-7ABF2DC99066}" type="presParOf" srcId="{B786E8C4-107A-4EF1-B3D8-447C372DF198}" destId="{87FAEE4E-51F4-4F38-80E7-BBFACE014598}" srcOrd="0" destOrd="0" presId="urn:microsoft.com/office/officeart/2005/8/layout/hierarchy2"/>
    <dgm:cxn modelId="{9CB2E0E8-1908-4450-BABE-5D6CEE7D8711}" type="presParOf" srcId="{B786E8C4-107A-4EF1-B3D8-447C372DF198}" destId="{0D5009FD-AD6D-41F4-9A23-50B038EC44CE}" srcOrd="1" destOrd="0" presId="urn:microsoft.com/office/officeart/2005/8/layout/hierarchy2"/>
    <dgm:cxn modelId="{5FCDD1F9-92A5-4AAB-96A1-1830FFC4FBEC}" type="presParOf" srcId="{0D5009FD-AD6D-41F4-9A23-50B038EC44CE}" destId="{A1099AA4-9EE2-41B0-809C-61466EBDC871}" srcOrd="0" destOrd="0" presId="urn:microsoft.com/office/officeart/2005/8/layout/hierarchy2"/>
    <dgm:cxn modelId="{504B3182-AF90-4537-8C00-78A58E129C69}" type="presParOf" srcId="{A1099AA4-9EE2-41B0-809C-61466EBDC871}" destId="{095112CA-3771-4413-A5F4-8E4D22929125}" srcOrd="0" destOrd="0" presId="urn:microsoft.com/office/officeart/2005/8/layout/hierarchy2"/>
    <dgm:cxn modelId="{03D73543-ACAE-45D8-BD39-0A754BD89B6B}" type="presParOf" srcId="{0D5009FD-AD6D-41F4-9A23-50B038EC44CE}" destId="{9CE3ADF1-6156-453D-8804-C17CBE780701}" srcOrd="1" destOrd="0" presId="urn:microsoft.com/office/officeart/2005/8/layout/hierarchy2"/>
    <dgm:cxn modelId="{E5182DD2-A554-444E-B624-64E6FCA9671E}" type="presParOf" srcId="{9CE3ADF1-6156-453D-8804-C17CBE780701}" destId="{28945085-81F1-4776-88F9-EA7A9425C4D7}" srcOrd="0" destOrd="0" presId="urn:microsoft.com/office/officeart/2005/8/layout/hierarchy2"/>
    <dgm:cxn modelId="{78586D3D-B899-4A41-810D-6AEC5143E084}" type="presParOf" srcId="{9CE3ADF1-6156-453D-8804-C17CBE780701}" destId="{5D0F4694-EBDE-40D9-9386-73191A0CBB96}" srcOrd="1" destOrd="0" presId="urn:microsoft.com/office/officeart/2005/8/layout/hierarchy2"/>
    <dgm:cxn modelId="{9F195B07-CF06-4F2B-BDC4-3E80A50CD9E9}" type="presParOf" srcId="{0D5009FD-AD6D-41F4-9A23-50B038EC44CE}" destId="{052BE24E-9C8B-40E8-81D3-CAA081E39847}" srcOrd="2" destOrd="0" presId="urn:microsoft.com/office/officeart/2005/8/layout/hierarchy2"/>
    <dgm:cxn modelId="{89268EB7-1B81-4FEE-9689-FA3464B69304}" type="presParOf" srcId="{052BE24E-9C8B-40E8-81D3-CAA081E39847}" destId="{6EDEDFD2-5232-4C6A-82CD-7E413D76883E}" srcOrd="0" destOrd="0" presId="urn:microsoft.com/office/officeart/2005/8/layout/hierarchy2"/>
    <dgm:cxn modelId="{E587D7D8-9623-46FF-A67D-7772CDF63147}" type="presParOf" srcId="{0D5009FD-AD6D-41F4-9A23-50B038EC44CE}" destId="{A4F12E30-CB58-4EB7-A441-6FDB01B47E9F}" srcOrd="3" destOrd="0" presId="urn:microsoft.com/office/officeart/2005/8/layout/hierarchy2"/>
    <dgm:cxn modelId="{D94677F2-B4DE-4F4C-A09C-C06D41436626}" type="presParOf" srcId="{A4F12E30-CB58-4EB7-A441-6FDB01B47E9F}" destId="{7B3AB6ED-A6BD-4571-852F-E385FBB1FD88}" srcOrd="0" destOrd="0" presId="urn:microsoft.com/office/officeart/2005/8/layout/hierarchy2"/>
    <dgm:cxn modelId="{91A660D5-AB45-477F-9441-DA13DEB74CA8}" type="presParOf" srcId="{A4F12E30-CB58-4EB7-A441-6FDB01B47E9F}" destId="{B4C1CF94-FFA5-4E04-BE96-E3760E6C7F75}" srcOrd="1" destOrd="0" presId="urn:microsoft.com/office/officeart/2005/8/layout/hierarchy2"/>
    <dgm:cxn modelId="{013E7F85-0F52-4D0C-9E04-880EE2C233A7}" type="presParOf" srcId="{3E31DD16-3974-49AD-9E3C-A6458B56CC75}" destId="{190A7249-E823-478C-BFD3-DF20CF33E64D}" srcOrd="8" destOrd="0" presId="urn:microsoft.com/office/officeart/2005/8/layout/hierarchy2"/>
    <dgm:cxn modelId="{BC3A7DDD-630E-4351-9D14-B7E516B0B89B}" type="presParOf" srcId="{190A7249-E823-478C-BFD3-DF20CF33E64D}" destId="{D45BE47A-7BD7-4969-9D2F-88F24153670B}" srcOrd="0" destOrd="0" presId="urn:microsoft.com/office/officeart/2005/8/layout/hierarchy2"/>
    <dgm:cxn modelId="{4759645E-3490-4880-8C3D-0AB064627ECE}" type="presParOf" srcId="{3E31DD16-3974-49AD-9E3C-A6458B56CC75}" destId="{FE31156F-EE93-47BD-8538-BFA51E7B17EE}" srcOrd="9" destOrd="0" presId="urn:microsoft.com/office/officeart/2005/8/layout/hierarchy2"/>
    <dgm:cxn modelId="{EAA57835-67B9-4207-A1BD-1C42C5741350}" type="presParOf" srcId="{FE31156F-EE93-47BD-8538-BFA51E7B17EE}" destId="{4357787F-5F98-45C8-976F-79BA503D746B}" srcOrd="0" destOrd="0" presId="urn:microsoft.com/office/officeart/2005/8/layout/hierarchy2"/>
    <dgm:cxn modelId="{A66C8C76-55DC-48F3-A38D-6D93078FB20B}" type="presParOf" srcId="{FE31156F-EE93-47BD-8538-BFA51E7B17EE}" destId="{305EFD37-2EB2-40B1-A9DC-AFF4C7D43267}"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EDD4B1-3502-45CD-ADDD-29C5F5586010}">
      <dsp:nvSpPr>
        <dsp:cNvPr id="0" name=""/>
        <dsp:cNvSpPr/>
      </dsp:nvSpPr>
      <dsp:spPr>
        <a:xfrm>
          <a:off x="936906" y="1052184"/>
          <a:ext cx="914290" cy="457145"/>
        </a:xfrm>
        <a:prstGeom prst="roundRect">
          <a:avLst>
            <a:gd name="adj" fmla="val 10000"/>
          </a:avLst>
        </a:prstGeom>
        <a:solidFill>
          <a:srgbClr val="00CEF9"/>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latin typeface="Arial" panose="020B0604020202020204" pitchFamily="34" charset="0"/>
              <a:cs typeface="Arial" panose="020B0604020202020204" pitchFamily="34" charset="0"/>
            </a:rPr>
            <a:t>form</a:t>
          </a:r>
          <a:endParaRPr lang="en-GB" sz="1600" kern="1200" dirty="0">
            <a:latin typeface="Arial" panose="020B0604020202020204" pitchFamily="34" charset="0"/>
            <a:cs typeface="Arial" panose="020B0604020202020204" pitchFamily="34" charset="0"/>
          </a:endParaRPr>
        </a:p>
      </dsp:txBody>
      <dsp:txXfrm>
        <a:off x="950295" y="1065573"/>
        <a:ext cx="887512" cy="430367"/>
      </dsp:txXfrm>
    </dsp:sp>
    <dsp:sp modelId="{CD35C484-900E-41B0-B985-9D1CDC62AAFF}">
      <dsp:nvSpPr>
        <dsp:cNvPr id="0" name=""/>
        <dsp:cNvSpPr/>
      </dsp:nvSpPr>
      <dsp:spPr>
        <a:xfrm rot="17350740">
          <a:off x="1477444" y="738978"/>
          <a:ext cx="1113221" cy="32124"/>
        </a:xfrm>
        <a:custGeom>
          <a:avLst/>
          <a:gdLst/>
          <a:ahLst/>
          <a:cxnLst/>
          <a:rect l="0" t="0" r="0" b="0"/>
          <a:pathLst>
            <a:path>
              <a:moveTo>
                <a:pt x="0" y="16062"/>
              </a:moveTo>
              <a:lnTo>
                <a:pt x="1113221" y="1606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solidFill>
              <a:schemeClr val="tx1"/>
            </a:solidFill>
            <a:latin typeface="Arial" panose="020B0604020202020204" pitchFamily="34" charset="0"/>
            <a:cs typeface="Arial" panose="020B0604020202020204" pitchFamily="34" charset="0"/>
          </a:endParaRPr>
        </a:p>
      </dsp:txBody>
      <dsp:txXfrm>
        <a:off x="2006224" y="727209"/>
        <a:ext cx="55661" cy="55661"/>
      </dsp:txXfrm>
    </dsp:sp>
    <dsp:sp modelId="{3F82055C-7398-4DAF-879E-F6CC278524FE}">
      <dsp:nvSpPr>
        <dsp:cNvPr id="0" name=""/>
        <dsp:cNvSpPr/>
      </dsp:nvSpPr>
      <dsp:spPr>
        <a:xfrm>
          <a:off x="2216913" y="750"/>
          <a:ext cx="914290" cy="457145"/>
        </a:xfrm>
        <a:prstGeom prst="roundRect">
          <a:avLst>
            <a:gd name="adj" fmla="val 10000"/>
          </a:avLst>
        </a:prstGeom>
        <a:solidFill>
          <a:srgbClr val="00CEF9"/>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latin typeface="Arial" panose="020B0604020202020204" pitchFamily="34" charset="0"/>
              <a:cs typeface="Arial" panose="020B0604020202020204" pitchFamily="34" charset="0"/>
            </a:rPr>
            <a:t>input</a:t>
          </a:r>
          <a:endParaRPr lang="en-GB" sz="1600" kern="1200" dirty="0">
            <a:latin typeface="Arial" panose="020B0604020202020204" pitchFamily="34" charset="0"/>
            <a:cs typeface="Arial" panose="020B0604020202020204" pitchFamily="34" charset="0"/>
          </a:endParaRPr>
        </a:p>
      </dsp:txBody>
      <dsp:txXfrm>
        <a:off x="2230302" y="14139"/>
        <a:ext cx="887512" cy="430367"/>
      </dsp:txXfrm>
    </dsp:sp>
    <dsp:sp modelId="{30AD93D0-31C3-496B-A16A-DFD2C8DD6B69}">
      <dsp:nvSpPr>
        <dsp:cNvPr id="0" name=""/>
        <dsp:cNvSpPr/>
      </dsp:nvSpPr>
      <dsp:spPr>
        <a:xfrm rot="18289469">
          <a:off x="1713849" y="1001836"/>
          <a:ext cx="640411" cy="32124"/>
        </a:xfrm>
        <a:custGeom>
          <a:avLst/>
          <a:gdLst/>
          <a:ahLst/>
          <a:cxnLst/>
          <a:rect l="0" t="0" r="0" b="0"/>
          <a:pathLst>
            <a:path>
              <a:moveTo>
                <a:pt x="0" y="16062"/>
              </a:moveTo>
              <a:lnTo>
                <a:pt x="640411" y="1606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solidFill>
              <a:schemeClr val="tx1"/>
            </a:solidFill>
            <a:latin typeface="Arial" panose="020B0604020202020204" pitchFamily="34" charset="0"/>
            <a:cs typeface="Arial" panose="020B0604020202020204" pitchFamily="34" charset="0"/>
          </a:endParaRPr>
        </a:p>
      </dsp:txBody>
      <dsp:txXfrm>
        <a:off x="2018044" y="1001888"/>
        <a:ext cx="32020" cy="32020"/>
      </dsp:txXfrm>
    </dsp:sp>
    <dsp:sp modelId="{1142DD3C-43F4-4544-BEC3-9F5EEA831719}">
      <dsp:nvSpPr>
        <dsp:cNvPr id="0" name=""/>
        <dsp:cNvSpPr/>
      </dsp:nvSpPr>
      <dsp:spPr>
        <a:xfrm>
          <a:off x="2216913" y="526467"/>
          <a:ext cx="914290" cy="457145"/>
        </a:xfrm>
        <a:prstGeom prst="roundRect">
          <a:avLst>
            <a:gd name="adj" fmla="val 10000"/>
          </a:avLst>
        </a:prstGeom>
        <a:solidFill>
          <a:srgbClr val="00CEF9"/>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latin typeface="Arial" panose="020B0604020202020204" pitchFamily="34" charset="0"/>
              <a:cs typeface="Arial" panose="020B0604020202020204" pitchFamily="34" charset="0"/>
            </a:rPr>
            <a:t>radio</a:t>
          </a:r>
          <a:endParaRPr lang="en-GB" sz="1600" kern="1200" dirty="0">
            <a:latin typeface="Arial" panose="020B0604020202020204" pitchFamily="34" charset="0"/>
            <a:cs typeface="Arial" panose="020B0604020202020204" pitchFamily="34" charset="0"/>
          </a:endParaRPr>
        </a:p>
      </dsp:txBody>
      <dsp:txXfrm>
        <a:off x="2230302" y="539856"/>
        <a:ext cx="887512" cy="430367"/>
      </dsp:txXfrm>
    </dsp:sp>
    <dsp:sp modelId="{8475EB81-7A57-48B3-AC9F-9D8D2BB3B5F2}">
      <dsp:nvSpPr>
        <dsp:cNvPr id="0" name=""/>
        <dsp:cNvSpPr/>
      </dsp:nvSpPr>
      <dsp:spPr>
        <a:xfrm rot="19457599">
          <a:off x="3088871" y="607548"/>
          <a:ext cx="450380" cy="32124"/>
        </a:xfrm>
        <a:custGeom>
          <a:avLst/>
          <a:gdLst/>
          <a:ahLst/>
          <a:cxnLst/>
          <a:rect l="0" t="0" r="0" b="0"/>
          <a:pathLst>
            <a:path>
              <a:moveTo>
                <a:pt x="0" y="16062"/>
              </a:moveTo>
              <a:lnTo>
                <a:pt x="450380" y="1606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solidFill>
              <a:schemeClr val="tx1"/>
            </a:solidFill>
            <a:latin typeface="Arial" panose="020B0604020202020204" pitchFamily="34" charset="0"/>
            <a:cs typeface="Arial" panose="020B0604020202020204" pitchFamily="34" charset="0"/>
          </a:endParaRPr>
        </a:p>
      </dsp:txBody>
      <dsp:txXfrm>
        <a:off x="3302802" y="612351"/>
        <a:ext cx="22519" cy="22519"/>
      </dsp:txXfrm>
    </dsp:sp>
    <dsp:sp modelId="{0165D732-611F-4DC3-89E7-25CCDE1E3D41}">
      <dsp:nvSpPr>
        <dsp:cNvPr id="0" name=""/>
        <dsp:cNvSpPr/>
      </dsp:nvSpPr>
      <dsp:spPr>
        <a:xfrm>
          <a:off x="3496919" y="263608"/>
          <a:ext cx="914290" cy="457145"/>
        </a:xfrm>
        <a:prstGeom prst="roundRect">
          <a:avLst>
            <a:gd name="adj" fmla="val 10000"/>
          </a:avLst>
        </a:prstGeom>
        <a:solidFill>
          <a:srgbClr val="00CEF9"/>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latin typeface="Arial" panose="020B0604020202020204" pitchFamily="34" charset="0"/>
              <a:cs typeface="Arial" panose="020B0604020202020204" pitchFamily="34" charset="0"/>
            </a:rPr>
            <a:t>option1</a:t>
          </a:r>
          <a:endParaRPr lang="en-GB" sz="1600" kern="1200" dirty="0">
            <a:latin typeface="Arial" panose="020B0604020202020204" pitchFamily="34" charset="0"/>
            <a:cs typeface="Arial" panose="020B0604020202020204" pitchFamily="34" charset="0"/>
          </a:endParaRPr>
        </a:p>
      </dsp:txBody>
      <dsp:txXfrm>
        <a:off x="3510308" y="276997"/>
        <a:ext cx="887512" cy="430367"/>
      </dsp:txXfrm>
    </dsp:sp>
    <dsp:sp modelId="{7DD9298F-3106-4FB6-8002-07E4303FBF78}">
      <dsp:nvSpPr>
        <dsp:cNvPr id="0" name=""/>
        <dsp:cNvSpPr/>
      </dsp:nvSpPr>
      <dsp:spPr>
        <a:xfrm rot="2142401">
          <a:off x="3088871" y="870407"/>
          <a:ext cx="450380" cy="32124"/>
        </a:xfrm>
        <a:custGeom>
          <a:avLst/>
          <a:gdLst/>
          <a:ahLst/>
          <a:cxnLst/>
          <a:rect l="0" t="0" r="0" b="0"/>
          <a:pathLst>
            <a:path>
              <a:moveTo>
                <a:pt x="0" y="16062"/>
              </a:moveTo>
              <a:lnTo>
                <a:pt x="450380" y="1606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solidFill>
              <a:schemeClr val="tx1"/>
            </a:solidFill>
            <a:latin typeface="Arial" panose="020B0604020202020204" pitchFamily="34" charset="0"/>
            <a:cs typeface="Arial" panose="020B0604020202020204" pitchFamily="34" charset="0"/>
          </a:endParaRPr>
        </a:p>
      </dsp:txBody>
      <dsp:txXfrm>
        <a:off x="3302802" y="875209"/>
        <a:ext cx="22519" cy="22519"/>
      </dsp:txXfrm>
    </dsp:sp>
    <dsp:sp modelId="{95BA4F1B-A98A-4F54-97D9-B7330887842E}">
      <dsp:nvSpPr>
        <dsp:cNvPr id="0" name=""/>
        <dsp:cNvSpPr/>
      </dsp:nvSpPr>
      <dsp:spPr>
        <a:xfrm>
          <a:off x="3496919" y="789325"/>
          <a:ext cx="914290" cy="457145"/>
        </a:xfrm>
        <a:prstGeom prst="roundRect">
          <a:avLst>
            <a:gd name="adj" fmla="val 10000"/>
          </a:avLst>
        </a:prstGeom>
        <a:solidFill>
          <a:srgbClr val="00CEF9"/>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latin typeface="Arial" panose="020B0604020202020204" pitchFamily="34" charset="0"/>
              <a:cs typeface="Arial" panose="020B0604020202020204" pitchFamily="34" charset="0"/>
            </a:rPr>
            <a:t>option2</a:t>
          </a:r>
          <a:endParaRPr lang="en-GB" sz="1600" kern="1200" dirty="0">
            <a:latin typeface="Arial" panose="020B0604020202020204" pitchFamily="34" charset="0"/>
            <a:cs typeface="Arial" panose="020B0604020202020204" pitchFamily="34" charset="0"/>
          </a:endParaRPr>
        </a:p>
      </dsp:txBody>
      <dsp:txXfrm>
        <a:off x="3510308" y="802714"/>
        <a:ext cx="887512" cy="430367"/>
      </dsp:txXfrm>
    </dsp:sp>
    <dsp:sp modelId="{EDF2A8A6-D7D3-4FFA-88A0-4B19F20C3A29}">
      <dsp:nvSpPr>
        <dsp:cNvPr id="0" name=""/>
        <dsp:cNvSpPr/>
      </dsp:nvSpPr>
      <dsp:spPr>
        <a:xfrm>
          <a:off x="1851197" y="1264694"/>
          <a:ext cx="365716" cy="32124"/>
        </a:xfrm>
        <a:custGeom>
          <a:avLst/>
          <a:gdLst/>
          <a:ahLst/>
          <a:cxnLst/>
          <a:rect l="0" t="0" r="0" b="0"/>
          <a:pathLst>
            <a:path>
              <a:moveTo>
                <a:pt x="0" y="16062"/>
              </a:moveTo>
              <a:lnTo>
                <a:pt x="365716" y="1606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solidFill>
              <a:schemeClr val="tx1"/>
            </a:solidFill>
            <a:latin typeface="Arial" panose="020B0604020202020204" pitchFamily="34" charset="0"/>
            <a:cs typeface="Arial" panose="020B0604020202020204" pitchFamily="34" charset="0"/>
          </a:endParaRPr>
        </a:p>
      </dsp:txBody>
      <dsp:txXfrm>
        <a:off x="2024912" y="1271614"/>
        <a:ext cx="18285" cy="18285"/>
      </dsp:txXfrm>
    </dsp:sp>
    <dsp:sp modelId="{B4D8C414-A889-4C5C-BFAC-533BDC044644}">
      <dsp:nvSpPr>
        <dsp:cNvPr id="0" name=""/>
        <dsp:cNvSpPr/>
      </dsp:nvSpPr>
      <dsp:spPr>
        <a:xfrm>
          <a:off x="2216913" y="1052184"/>
          <a:ext cx="914290" cy="457145"/>
        </a:xfrm>
        <a:prstGeom prst="roundRect">
          <a:avLst>
            <a:gd name="adj" fmla="val 10000"/>
          </a:avLst>
        </a:prstGeom>
        <a:solidFill>
          <a:srgbClr val="00CEF9"/>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latin typeface="Arial" panose="020B0604020202020204" pitchFamily="34" charset="0"/>
              <a:cs typeface="Arial" panose="020B0604020202020204" pitchFamily="34" charset="0"/>
            </a:rPr>
            <a:t>textarea</a:t>
          </a:r>
          <a:endParaRPr lang="en-GB" sz="1600" kern="1200" dirty="0">
            <a:latin typeface="Arial" panose="020B0604020202020204" pitchFamily="34" charset="0"/>
            <a:cs typeface="Arial" panose="020B0604020202020204" pitchFamily="34" charset="0"/>
          </a:endParaRPr>
        </a:p>
      </dsp:txBody>
      <dsp:txXfrm>
        <a:off x="2230302" y="1065573"/>
        <a:ext cx="887512" cy="430367"/>
      </dsp:txXfrm>
    </dsp:sp>
    <dsp:sp modelId="{C39FCE13-11E6-45D6-93B7-8BC3C2F70626}">
      <dsp:nvSpPr>
        <dsp:cNvPr id="0" name=""/>
        <dsp:cNvSpPr/>
      </dsp:nvSpPr>
      <dsp:spPr>
        <a:xfrm rot="3310531">
          <a:off x="1713849" y="1527553"/>
          <a:ext cx="640411" cy="32124"/>
        </a:xfrm>
        <a:custGeom>
          <a:avLst/>
          <a:gdLst/>
          <a:ahLst/>
          <a:cxnLst/>
          <a:rect l="0" t="0" r="0" b="0"/>
          <a:pathLst>
            <a:path>
              <a:moveTo>
                <a:pt x="0" y="16062"/>
              </a:moveTo>
              <a:lnTo>
                <a:pt x="640411" y="1606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solidFill>
              <a:schemeClr val="tx1"/>
            </a:solidFill>
            <a:latin typeface="Arial" panose="020B0604020202020204" pitchFamily="34" charset="0"/>
            <a:cs typeface="Arial" panose="020B0604020202020204" pitchFamily="34" charset="0"/>
          </a:endParaRPr>
        </a:p>
      </dsp:txBody>
      <dsp:txXfrm>
        <a:off x="2018044" y="1527605"/>
        <a:ext cx="32020" cy="32020"/>
      </dsp:txXfrm>
    </dsp:sp>
    <dsp:sp modelId="{87FAEE4E-51F4-4F38-80E7-BBFACE014598}">
      <dsp:nvSpPr>
        <dsp:cNvPr id="0" name=""/>
        <dsp:cNvSpPr/>
      </dsp:nvSpPr>
      <dsp:spPr>
        <a:xfrm>
          <a:off x="2216913" y="1577901"/>
          <a:ext cx="914290" cy="457145"/>
        </a:xfrm>
        <a:prstGeom prst="roundRect">
          <a:avLst>
            <a:gd name="adj" fmla="val 10000"/>
          </a:avLst>
        </a:prstGeom>
        <a:solidFill>
          <a:srgbClr val="00CEF9"/>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latin typeface="Arial" panose="020B0604020202020204" pitchFamily="34" charset="0"/>
              <a:cs typeface="Arial" panose="020B0604020202020204" pitchFamily="34" charset="0"/>
            </a:rPr>
            <a:t>select</a:t>
          </a:r>
          <a:endParaRPr lang="en-GB" sz="1600" kern="1200" dirty="0">
            <a:latin typeface="Arial" panose="020B0604020202020204" pitchFamily="34" charset="0"/>
            <a:cs typeface="Arial" panose="020B0604020202020204" pitchFamily="34" charset="0"/>
          </a:endParaRPr>
        </a:p>
      </dsp:txBody>
      <dsp:txXfrm>
        <a:off x="2230302" y="1591290"/>
        <a:ext cx="887512" cy="430367"/>
      </dsp:txXfrm>
    </dsp:sp>
    <dsp:sp modelId="{A1099AA4-9EE2-41B0-809C-61466EBDC871}">
      <dsp:nvSpPr>
        <dsp:cNvPr id="0" name=""/>
        <dsp:cNvSpPr/>
      </dsp:nvSpPr>
      <dsp:spPr>
        <a:xfrm rot="19457599">
          <a:off x="3088871" y="1658982"/>
          <a:ext cx="450380" cy="32124"/>
        </a:xfrm>
        <a:custGeom>
          <a:avLst/>
          <a:gdLst/>
          <a:ahLst/>
          <a:cxnLst/>
          <a:rect l="0" t="0" r="0" b="0"/>
          <a:pathLst>
            <a:path>
              <a:moveTo>
                <a:pt x="0" y="16062"/>
              </a:moveTo>
              <a:lnTo>
                <a:pt x="450380" y="1606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solidFill>
              <a:schemeClr val="tx1"/>
            </a:solidFill>
            <a:latin typeface="Arial" panose="020B0604020202020204" pitchFamily="34" charset="0"/>
            <a:cs typeface="Arial" panose="020B0604020202020204" pitchFamily="34" charset="0"/>
          </a:endParaRPr>
        </a:p>
      </dsp:txBody>
      <dsp:txXfrm>
        <a:off x="3302802" y="1663785"/>
        <a:ext cx="22519" cy="22519"/>
      </dsp:txXfrm>
    </dsp:sp>
    <dsp:sp modelId="{28945085-81F1-4776-88F9-EA7A9425C4D7}">
      <dsp:nvSpPr>
        <dsp:cNvPr id="0" name=""/>
        <dsp:cNvSpPr/>
      </dsp:nvSpPr>
      <dsp:spPr>
        <a:xfrm>
          <a:off x="3496919" y="1315042"/>
          <a:ext cx="914290" cy="457145"/>
        </a:xfrm>
        <a:prstGeom prst="roundRect">
          <a:avLst>
            <a:gd name="adj" fmla="val 10000"/>
          </a:avLst>
        </a:prstGeom>
        <a:solidFill>
          <a:srgbClr val="00CEF9"/>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latin typeface="Arial" panose="020B0604020202020204" pitchFamily="34" charset="0"/>
              <a:cs typeface="Arial" panose="020B0604020202020204" pitchFamily="34" charset="0"/>
            </a:rPr>
            <a:t>optionA</a:t>
          </a:r>
          <a:endParaRPr lang="en-GB" sz="1600" kern="1200" dirty="0">
            <a:latin typeface="Arial" panose="020B0604020202020204" pitchFamily="34" charset="0"/>
            <a:cs typeface="Arial" panose="020B0604020202020204" pitchFamily="34" charset="0"/>
          </a:endParaRPr>
        </a:p>
      </dsp:txBody>
      <dsp:txXfrm>
        <a:off x="3510308" y="1328431"/>
        <a:ext cx="887512" cy="430367"/>
      </dsp:txXfrm>
    </dsp:sp>
    <dsp:sp modelId="{052BE24E-9C8B-40E8-81D3-CAA081E39847}">
      <dsp:nvSpPr>
        <dsp:cNvPr id="0" name=""/>
        <dsp:cNvSpPr/>
      </dsp:nvSpPr>
      <dsp:spPr>
        <a:xfrm rot="2142401">
          <a:off x="3088871" y="1921841"/>
          <a:ext cx="450380" cy="32124"/>
        </a:xfrm>
        <a:custGeom>
          <a:avLst/>
          <a:gdLst/>
          <a:ahLst/>
          <a:cxnLst/>
          <a:rect l="0" t="0" r="0" b="0"/>
          <a:pathLst>
            <a:path>
              <a:moveTo>
                <a:pt x="0" y="16062"/>
              </a:moveTo>
              <a:lnTo>
                <a:pt x="450380" y="1606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solidFill>
              <a:schemeClr val="tx1"/>
            </a:solidFill>
            <a:latin typeface="Arial" panose="020B0604020202020204" pitchFamily="34" charset="0"/>
            <a:cs typeface="Arial" panose="020B0604020202020204" pitchFamily="34" charset="0"/>
          </a:endParaRPr>
        </a:p>
      </dsp:txBody>
      <dsp:txXfrm>
        <a:off x="3302802" y="1926643"/>
        <a:ext cx="22519" cy="22519"/>
      </dsp:txXfrm>
    </dsp:sp>
    <dsp:sp modelId="{7B3AB6ED-A6BD-4571-852F-E385FBB1FD88}">
      <dsp:nvSpPr>
        <dsp:cNvPr id="0" name=""/>
        <dsp:cNvSpPr/>
      </dsp:nvSpPr>
      <dsp:spPr>
        <a:xfrm>
          <a:off x="3496919" y="1840759"/>
          <a:ext cx="914290" cy="457145"/>
        </a:xfrm>
        <a:prstGeom prst="roundRect">
          <a:avLst>
            <a:gd name="adj" fmla="val 10000"/>
          </a:avLst>
        </a:prstGeom>
        <a:solidFill>
          <a:srgbClr val="00CEF9"/>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latin typeface="Arial" panose="020B0604020202020204" pitchFamily="34" charset="0"/>
              <a:cs typeface="Arial" panose="020B0604020202020204" pitchFamily="34" charset="0"/>
            </a:rPr>
            <a:t>optionB</a:t>
          </a:r>
          <a:endParaRPr lang="en-GB" sz="1600" kern="1200" dirty="0">
            <a:latin typeface="Arial" panose="020B0604020202020204" pitchFamily="34" charset="0"/>
            <a:cs typeface="Arial" panose="020B0604020202020204" pitchFamily="34" charset="0"/>
          </a:endParaRPr>
        </a:p>
      </dsp:txBody>
      <dsp:txXfrm>
        <a:off x="3510308" y="1854148"/>
        <a:ext cx="887512" cy="430367"/>
      </dsp:txXfrm>
    </dsp:sp>
    <dsp:sp modelId="{190A7249-E823-478C-BFD3-DF20CF33E64D}">
      <dsp:nvSpPr>
        <dsp:cNvPr id="0" name=""/>
        <dsp:cNvSpPr/>
      </dsp:nvSpPr>
      <dsp:spPr>
        <a:xfrm rot="4249260">
          <a:off x="1477444" y="1790411"/>
          <a:ext cx="1113221" cy="32124"/>
        </a:xfrm>
        <a:custGeom>
          <a:avLst/>
          <a:gdLst/>
          <a:ahLst/>
          <a:cxnLst/>
          <a:rect l="0" t="0" r="0" b="0"/>
          <a:pathLst>
            <a:path>
              <a:moveTo>
                <a:pt x="0" y="16062"/>
              </a:moveTo>
              <a:lnTo>
                <a:pt x="1113221" y="1606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solidFill>
              <a:schemeClr val="tx1"/>
            </a:solidFill>
            <a:latin typeface="Arial" panose="020B0604020202020204" pitchFamily="34" charset="0"/>
            <a:cs typeface="Arial" panose="020B0604020202020204" pitchFamily="34" charset="0"/>
          </a:endParaRPr>
        </a:p>
      </dsp:txBody>
      <dsp:txXfrm>
        <a:off x="2006224" y="1778643"/>
        <a:ext cx="55661" cy="55661"/>
      </dsp:txXfrm>
    </dsp:sp>
    <dsp:sp modelId="{4357787F-5F98-45C8-976F-79BA503D746B}">
      <dsp:nvSpPr>
        <dsp:cNvPr id="0" name=""/>
        <dsp:cNvSpPr/>
      </dsp:nvSpPr>
      <dsp:spPr>
        <a:xfrm>
          <a:off x="2216913" y="2103618"/>
          <a:ext cx="914290" cy="457145"/>
        </a:xfrm>
        <a:prstGeom prst="roundRect">
          <a:avLst>
            <a:gd name="adj" fmla="val 10000"/>
          </a:avLst>
        </a:prstGeom>
        <a:solidFill>
          <a:srgbClr val="00CEF9"/>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latin typeface="Arial" panose="020B0604020202020204" pitchFamily="34" charset="0"/>
              <a:cs typeface="Arial" panose="020B0604020202020204" pitchFamily="34" charset="0"/>
            </a:rPr>
            <a:t>checkbox</a:t>
          </a:r>
          <a:endParaRPr lang="en-GB" sz="1600" kern="1200" dirty="0">
            <a:latin typeface="Arial" panose="020B0604020202020204" pitchFamily="34" charset="0"/>
            <a:cs typeface="Arial" panose="020B0604020202020204" pitchFamily="34" charset="0"/>
          </a:endParaRPr>
        </a:p>
      </dsp:txBody>
      <dsp:txXfrm>
        <a:off x="2230302" y="2117007"/>
        <a:ext cx="887512" cy="43036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879725" cy="49053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763964" y="1"/>
            <a:ext cx="2879725" cy="490538"/>
          </a:xfrm>
          <a:prstGeom prst="rect">
            <a:avLst/>
          </a:prstGeom>
        </p:spPr>
        <p:txBody>
          <a:bodyPr vert="horz" lIns="91440" tIns="45720" rIns="91440" bIns="45720" rtlCol="0"/>
          <a:lstStyle>
            <a:lvl1pPr algn="r">
              <a:defRPr sz="1200"/>
            </a:lvl1pPr>
          </a:lstStyle>
          <a:p>
            <a:fld id="{86D088FE-3E68-47FE-8BA4-634CD34BABBC}" type="datetimeFigureOut">
              <a:rPr lang="en-GB" smtClean="0"/>
              <a:t>22/11/2022</a:t>
            </a:fld>
            <a:endParaRPr lang="en-GB"/>
          </a:p>
        </p:txBody>
      </p:sp>
      <p:sp>
        <p:nvSpPr>
          <p:cNvPr id="4" name="Footer Placeholder 3"/>
          <p:cNvSpPr>
            <a:spLocks noGrp="1"/>
          </p:cNvSpPr>
          <p:nvPr>
            <p:ph type="ftr" sz="quarter" idx="2"/>
          </p:nvPr>
        </p:nvSpPr>
        <p:spPr>
          <a:xfrm>
            <a:off x="1" y="9285289"/>
            <a:ext cx="2879725" cy="490536"/>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763964" y="9285289"/>
            <a:ext cx="2879725" cy="490536"/>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879619" cy="490489"/>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764119" y="0"/>
            <a:ext cx="2879619" cy="490489"/>
          </a:xfrm>
          <a:prstGeom prst="rect">
            <a:avLst/>
          </a:prstGeom>
        </p:spPr>
        <p:txBody>
          <a:bodyPr vert="horz" lIns="91440" tIns="45720" rIns="91440" bIns="45720" rtlCol="0"/>
          <a:lstStyle>
            <a:lvl1pPr algn="r">
              <a:defRPr sz="1200"/>
            </a:lvl1pPr>
          </a:lstStyle>
          <a:p>
            <a:fld id="{1D6B66C6-1E92-0F4E-A300-9D4ED1F0C23F}" type="datetimeFigureOut">
              <a:rPr lang="en-GB" smtClean="0"/>
              <a:t>22/11/2022</a:t>
            </a:fld>
            <a:endParaRPr lang="en-GB"/>
          </a:p>
        </p:txBody>
      </p:sp>
      <p:sp>
        <p:nvSpPr>
          <p:cNvPr id="4" name="Slide Image Placeholder 3"/>
          <p:cNvSpPr>
            <a:spLocks noGrp="1" noRot="1" noChangeAspect="1"/>
          </p:cNvSpPr>
          <p:nvPr>
            <p:ph type="sldImg" idx="2"/>
          </p:nvPr>
        </p:nvSpPr>
        <p:spPr>
          <a:xfrm>
            <a:off x="388938" y="1220788"/>
            <a:ext cx="5867400" cy="3300412"/>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4528" y="4704617"/>
            <a:ext cx="5316220" cy="384923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9285339"/>
            <a:ext cx="2879619" cy="490488"/>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764119" y="9285339"/>
            <a:ext cx="2879619" cy="490488"/>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xfrm>
            <a:off x="571500" y="581025"/>
            <a:ext cx="5715000" cy="3216275"/>
          </a:xfrm>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latin typeface="Arial" charset="0"/>
              <a:cs typeface="Arial" charset="0"/>
            </a:endParaRPr>
          </a:p>
        </p:txBody>
      </p:sp>
    </p:spTree>
    <p:extLst>
      <p:ext uri="{BB962C8B-B14F-4D97-AF65-F5344CB8AC3E}">
        <p14:creationId xmlns:p14="http://schemas.microsoft.com/office/powerpoint/2010/main" val="602303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Selecting forms is</a:t>
            </a:r>
            <a:r>
              <a:rPr lang="en-GB" baseline="0" dirty="0"/>
              <a:t> interesting, there are two distinct approaches that could be used. This was one of the original JavaScript functionalities originating back in Netscape in pre DOM Programming. The BOM approach still remains, where the document object maintains an array of form objects upon the page. </a:t>
            </a:r>
          </a:p>
          <a:p>
            <a:endParaRPr lang="en-GB" baseline="0" dirty="0"/>
          </a:p>
          <a:p>
            <a:r>
              <a:rPr lang="en-GB" baseline="0" dirty="0"/>
              <a:t>Since the advent of DOM based Programming, we have been able to reference by the ID attribute. This is the preferred approach as the selector engine is a faster way of retrieving elements. </a:t>
            </a:r>
          </a:p>
          <a:p>
            <a:endParaRPr lang="en-GB" baseline="0" dirty="0"/>
          </a:p>
          <a:p>
            <a:r>
              <a:rPr lang="en-GB" baseline="0" dirty="0"/>
              <a:t>HTML has always been designed to be backwards compatible and as a result standard form submission builds up a string of name value pairs. However, an ID will need to be provided as an additional attribute. In most situation, the id and the name will be the same to create a consistent model for Programming. </a:t>
            </a:r>
          </a:p>
          <a:p>
            <a:endParaRPr lang="en-GB" baseline="0" dirty="0"/>
          </a:p>
          <a:p>
            <a:r>
              <a:rPr lang="en-GB" baseline="0" dirty="0"/>
              <a:t>In certain scenarios the form’s submit action will be prevented in its entirety, this commonly happens in AJAX based activity and will be discussed later in the course. </a:t>
            </a:r>
          </a:p>
        </p:txBody>
      </p:sp>
    </p:spTree>
    <p:extLst>
      <p:ext uri="{BB962C8B-B14F-4D97-AF65-F5344CB8AC3E}">
        <p14:creationId xmlns:p14="http://schemas.microsoft.com/office/powerpoint/2010/main" val="383030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The majority of form controls are input-based. Only the early Netscape breaks of the HTML 3 standard with tags such as &lt;</a:t>
            </a:r>
            <a:r>
              <a:rPr lang="en-GB" dirty="0" err="1"/>
              <a:t>textarea</a:t>
            </a:r>
            <a:r>
              <a:rPr lang="en-GB" dirty="0"/>
              <a:t>&gt; and select are different. This helps us a great deal to have a common interface for programming-style behaviour. </a:t>
            </a:r>
          </a:p>
          <a:p>
            <a:endParaRPr lang="en-GB" dirty="0"/>
          </a:p>
          <a:p>
            <a:r>
              <a:rPr lang="en-GB" dirty="0"/>
              <a:t>Once you reference the DOM element, you can access the appropriate property. The most important being value:</a:t>
            </a:r>
          </a:p>
          <a:p>
            <a:endParaRPr lang="en-GB" dirty="0"/>
          </a:p>
          <a:p>
            <a:pPr algn="ctr"/>
            <a:r>
              <a:rPr lang="en-GB" b="1" dirty="0" err="1">
                <a:latin typeface="Courier New" pitchFamily="49" charset="0"/>
                <a:cs typeface="Courier New" panose="02070309020205020404" pitchFamily="49" charset="0"/>
              </a:rPr>
              <a:t>document.getElementById</a:t>
            </a:r>
            <a:r>
              <a:rPr lang="en-GB" b="1" dirty="0">
                <a:latin typeface="Courier New" panose="02070309020205020404" pitchFamily="49" charset="0"/>
                <a:cs typeface="Courier New" panose="02070309020205020404" pitchFamily="49" charset="0"/>
              </a:rPr>
              <a:t>('</a:t>
            </a:r>
            <a:r>
              <a:rPr lang="en-GB" b="1" dirty="0" err="1">
                <a:latin typeface="Courier New" panose="02070309020205020404" pitchFamily="49" charset="0"/>
                <a:cs typeface="Courier New" panose="02070309020205020404" pitchFamily="49" charset="0"/>
              </a:rPr>
              <a:t>uname</a:t>
            </a:r>
            <a:r>
              <a:rPr lang="en-GB" b="1" dirty="0">
                <a:latin typeface="Courier New" panose="02070309020205020404" pitchFamily="49" charset="0"/>
                <a:cs typeface="Courier New" panose="02070309020205020404" pitchFamily="49" charset="0"/>
              </a:rPr>
              <a:t>').value</a:t>
            </a:r>
          </a:p>
          <a:p>
            <a:endParaRPr lang="en-GB" b="1" dirty="0"/>
          </a:p>
          <a:p>
            <a:r>
              <a:rPr lang="en-GB" b="1" dirty="0"/>
              <a:t>The following methods are also available:</a:t>
            </a:r>
          </a:p>
          <a:p>
            <a:pPr defTabSz="767073">
              <a:tabLst/>
            </a:pPr>
            <a:endParaRPr lang="en-GB" dirty="0"/>
          </a:p>
          <a:p>
            <a:pPr defTabSz="767073">
              <a:tabLst/>
            </a:pPr>
            <a:r>
              <a:rPr lang="en-GB" dirty="0"/>
              <a:t>The </a:t>
            </a:r>
            <a:r>
              <a:rPr lang="en-GB" dirty="0">
                <a:latin typeface="Courier New" pitchFamily="49" charset="0"/>
                <a:cs typeface="Courier New" pitchFamily="49" charset="0"/>
              </a:rPr>
              <a:t>focus() </a:t>
            </a:r>
            <a:r>
              <a:rPr lang="en-GB" dirty="0"/>
              <a:t>method moves the input focus to the particular element. This is useful, for example, when a particular field has failed validation and you want the user to change its contents.</a:t>
            </a:r>
          </a:p>
          <a:p>
            <a:pPr defTabSz="767073">
              <a:tabLst/>
            </a:pPr>
            <a:endParaRPr lang="en-GB" dirty="0"/>
          </a:p>
          <a:p>
            <a:pPr defTabSz="767073">
              <a:tabLst/>
            </a:pPr>
            <a:r>
              <a:rPr lang="en-GB" dirty="0"/>
              <a:t>The </a:t>
            </a:r>
            <a:r>
              <a:rPr lang="en-GB" dirty="0">
                <a:latin typeface="Courier New" pitchFamily="49" charset="0"/>
                <a:cs typeface="Courier New" pitchFamily="49" charset="0"/>
              </a:rPr>
              <a:t>blur() </a:t>
            </a:r>
            <a:r>
              <a:rPr lang="en-GB" dirty="0"/>
              <a:t>method moves the focus away from the element.</a:t>
            </a:r>
          </a:p>
          <a:p>
            <a:pPr defTabSz="767073">
              <a:tabLst/>
            </a:pPr>
            <a:endParaRPr lang="en-GB" dirty="0"/>
          </a:p>
          <a:p>
            <a:pPr defTabSz="767073">
              <a:tabLst/>
            </a:pPr>
            <a:r>
              <a:rPr lang="en-GB" dirty="0"/>
              <a:t>Elements that allow the user to enter text (</a:t>
            </a:r>
            <a:r>
              <a:rPr lang="en-GB" dirty="0" err="1"/>
              <a:t>textarea</a:t>
            </a:r>
            <a:r>
              <a:rPr lang="en-GB" dirty="0"/>
              <a:t>, text, and password) also support a </a:t>
            </a:r>
            <a:r>
              <a:rPr lang="en-GB" dirty="0">
                <a:latin typeface="Courier New" pitchFamily="49" charset="0"/>
                <a:cs typeface="Courier New" pitchFamily="49" charset="0"/>
              </a:rPr>
              <a:t>select() </a:t>
            </a:r>
            <a:r>
              <a:rPr lang="en-GB" dirty="0"/>
              <a:t>method. This highlights and selects the contents of the field.  Note that </a:t>
            </a:r>
            <a:r>
              <a:rPr lang="en-GB" dirty="0">
                <a:latin typeface="Courier New" pitchFamily="49" charset="0"/>
                <a:cs typeface="Courier New" pitchFamily="49" charset="0"/>
              </a:rPr>
              <a:t>select() </a:t>
            </a:r>
            <a:r>
              <a:rPr lang="en-GB" dirty="0"/>
              <a:t>does not imply</a:t>
            </a:r>
            <a:r>
              <a:rPr lang="en-GB" dirty="0">
                <a:latin typeface="Lucida Console" panose="020B0609040504020204" pitchFamily="49" charset="0"/>
              </a:rPr>
              <a:t> </a:t>
            </a:r>
            <a:r>
              <a:rPr lang="en-GB" dirty="0">
                <a:latin typeface="Courier New" pitchFamily="49" charset="0"/>
                <a:cs typeface="Courier New" pitchFamily="49" charset="0"/>
              </a:rPr>
              <a:t>focus(); </a:t>
            </a:r>
            <a:r>
              <a:rPr lang="en-GB" dirty="0"/>
              <a:t>if you want to select an element’s contents and allow the user’s typing to appear in the element, you need to use both </a:t>
            </a:r>
            <a:r>
              <a:rPr lang="en-GB" dirty="0">
                <a:latin typeface="Courier New" pitchFamily="49" charset="0"/>
                <a:cs typeface="Courier New" pitchFamily="49" charset="0"/>
              </a:rPr>
              <a:t>focus() </a:t>
            </a:r>
            <a:r>
              <a:rPr lang="en-GB" dirty="0"/>
              <a:t>and </a:t>
            </a:r>
            <a:r>
              <a:rPr lang="en-GB" dirty="0">
                <a:latin typeface="Courier New" pitchFamily="49" charset="0"/>
                <a:cs typeface="Courier New" pitchFamily="49" charset="0"/>
              </a:rPr>
              <a:t>select().</a:t>
            </a:r>
          </a:p>
          <a:p>
            <a:endParaRPr lang="en-GB" b="1" dirty="0"/>
          </a:p>
        </p:txBody>
      </p:sp>
    </p:spTree>
    <p:extLst>
      <p:ext uri="{BB962C8B-B14F-4D97-AF65-F5344CB8AC3E}">
        <p14:creationId xmlns:p14="http://schemas.microsoft.com/office/powerpoint/2010/main" val="4115373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Radio buttons are a very useful tool in gathering user-input</a:t>
            </a:r>
            <a:r>
              <a:rPr lang="en-GB" baseline="0" dirty="0"/>
              <a:t> without them typing in user data. Their shared property name makes life very simple for us with modern selector techniques. Within the radio button group, only one radio button can be selected at one time. This is located with the checked property. </a:t>
            </a:r>
          </a:p>
          <a:p>
            <a:endParaRPr lang="en-GB" baseline="0" dirty="0"/>
          </a:p>
          <a:p>
            <a:r>
              <a:rPr lang="en-GB" baseline="0" dirty="0"/>
              <a:t>With older selectors, the following code will achieve the same result:</a:t>
            </a:r>
          </a:p>
          <a:p>
            <a:endParaRPr lang="en-GB" dirty="0"/>
          </a:p>
          <a:p>
            <a:r>
              <a:rPr lang="en-GB" dirty="0">
                <a:latin typeface="Courier New" panose="02070309020205020404" pitchFamily="49" charset="0"/>
                <a:cs typeface="Courier New" panose="02070309020205020404" pitchFamily="49" charset="0"/>
              </a:rPr>
              <a:t>let </a:t>
            </a:r>
            <a:r>
              <a:rPr lang="en-GB" dirty="0" err="1">
                <a:latin typeface="Courier New" panose="02070309020205020404" pitchFamily="49" charset="0"/>
                <a:cs typeface="Courier New" panose="02070309020205020404" pitchFamily="49" charset="0"/>
              </a:rPr>
              <a:t>paymentMethod</a:t>
            </a:r>
            <a:r>
              <a:rPr lang="en-GB" dirty="0">
                <a:latin typeface="Courier New" panose="02070309020205020404" pitchFamily="49" charset="0"/>
                <a:cs typeface="Courier New" panose="02070309020205020404" pitchFamily="49" charset="0"/>
              </a:rPr>
              <a:t> = </a:t>
            </a:r>
            <a:r>
              <a:rPr lang="en-GB" dirty="0" err="1">
                <a:latin typeface="Courier New" panose="02070309020205020404" pitchFamily="49" charset="0"/>
                <a:cs typeface="Courier New" panose="02070309020205020404" pitchFamily="49" charset="0"/>
              </a:rPr>
              <a:t>document.getElementsByName</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cardtype</a:t>
            </a:r>
            <a:r>
              <a:rPr lang="en-GB" dirty="0">
                <a:latin typeface="Courier New" panose="02070309020205020404" pitchFamily="49" charset="0"/>
                <a:cs typeface="Courier New" panose="02070309020205020404" pitchFamily="49" charset="0"/>
              </a:rPr>
              <a:t>');</a:t>
            </a:r>
          </a:p>
          <a:p>
            <a:r>
              <a:rPr lang="en-GB" dirty="0">
                <a:latin typeface="Courier New" panose="02070309020205020404" pitchFamily="49" charset="0"/>
                <a:cs typeface="Courier New" panose="02070309020205020404" pitchFamily="49" charset="0"/>
              </a:rPr>
              <a:t>for </a:t>
            </a:r>
            <a:r>
              <a:rPr lang="en-GB">
                <a:latin typeface="Courier New" panose="02070309020205020404" pitchFamily="49" charset="0"/>
                <a:cs typeface="Courier New" panose="02070309020205020404" pitchFamily="49" charset="0"/>
              </a:rPr>
              <a:t>( let </a:t>
            </a:r>
            <a:r>
              <a:rPr lang="en-GB" dirty="0">
                <a:latin typeface="Courier New" panose="02070309020205020404" pitchFamily="49" charset="0"/>
                <a:cs typeface="Courier New" panose="02070309020205020404" pitchFamily="49" charset="0"/>
              </a:rPr>
              <a:t>i = 0; </a:t>
            </a:r>
            <a:r>
              <a:rPr lang="en-GB" dirty="0" err="1">
                <a:latin typeface="Courier New" panose="02070309020205020404" pitchFamily="49" charset="0"/>
                <a:cs typeface="Courier New" panose="02070309020205020404" pitchFamily="49" charset="0"/>
              </a:rPr>
              <a:t>i</a:t>
            </a:r>
            <a:r>
              <a:rPr lang="en-GB" dirty="0">
                <a:latin typeface="Courier New" panose="02070309020205020404" pitchFamily="49" charset="0"/>
                <a:cs typeface="Courier New" panose="02070309020205020404" pitchFamily="49" charset="0"/>
              </a:rPr>
              <a:t> &lt; </a:t>
            </a:r>
            <a:r>
              <a:rPr lang="en-GB" dirty="0" err="1">
                <a:latin typeface="Courier New" panose="02070309020205020404" pitchFamily="49" charset="0"/>
                <a:cs typeface="Courier New" panose="02070309020205020404" pitchFamily="49" charset="0"/>
              </a:rPr>
              <a:t>paymentMethod.length</a:t>
            </a:r>
            <a:r>
              <a:rPr lang="en-GB" dirty="0">
                <a:latin typeface="Courier New" panose="02070309020205020404" pitchFamily="49" charset="0"/>
                <a:cs typeface="Courier New" panose="02070309020205020404" pitchFamily="49" charset="0"/>
              </a:rPr>
              <a:t>; i++) {</a:t>
            </a:r>
          </a:p>
          <a:p>
            <a:r>
              <a:rPr lang="en-GB" dirty="0">
                <a:latin typeface="Courier New" panose="02070309020205020404" pitchFamily="49" charset="0"/>
                <a:cs typeface="Courier New" panose="02070309020205020404" pitchFamily="49" charset="0"/>
              </a:rPr>
              <a:t>    if(</a:t>
            </a:r>
            <a:r>
              <a:rPr lang="en-GB" dirty="0" err="1">
                <a:latin typeface="Courier New" panose="02070309020205020404" pitchFamily="49" charset="0"/>
                <a:cs typeface="Courier New" panose="02070309020205020404" pitchFamily="49" charset="0"/>
              </a:rPr>
              <a:t>paymentMethod</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i</a:t>
            </a:r>
            <a:r>
              <a:rPr lang="en-GB" dirty="0">
                <a:latin typeface="Courier New" panose="02070309020205020404" pitchFamily="49" charset="0"/>
                <a:cs typeface="Courier New" panose="02070309020205020404" pitchFamily="49" charset="0"/>
              </a:rPr>
              <a:t>].checked) {</a:t>
            </a:r>
          </a:p>
          <a:p>
            <a:r>
              <a:rPr lang="en-GB" dirty="0">
                <a:latin typeface="Courier New" panose="02070309020205020404" pitchFamily="49" charset="0"/>
                <a:cs typeface="Courier New" panose="02070309020205020404" pitchFamily="49" charset="0"/>
              </a:rPr>
              <a:t>		console.log(</a:t>
            </a:r>
            <a:r>
              <a:rPr lang="en-GB" dirty="0" err="1">
                <a:latin typeface="Courier New" panose="02070309020205020404" pitchFamily="49" charset="0"/>
                <a:cs typeface="Courier New" panose="02070309020205020404" pitchFamily="49" charset="0"/>
              </a:rPr>
              <a:t>paymentMethod</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i</a:t>
            </a:r>
            <a:r>
              <a:rPr lang="en-GB" dirty="0">
                <a:latin typeface="Courier New" panose="02070309020205020404" pitchFamily="49" charset="0"/>
                <a:cs typeface="Courier New" panose="02070309020205020404" pitchFamily="49" charset="0"/>
              </a:rPr>
              <a:t>].value);</a:t>
            </a:r>
          </a:p>
          <a:p>
            <a:r>
              <a:rPr lang="en-GB" dirty="0">
                <a:latin typeface="Courier New" panose="02070309020205020404" pitchFamily="49" charset="0"/>
                <a:cs typeface="Courier New" panose="02070309020205020404" pitchFamily="49" charset="0"/>
              </a:rPr>
              <a:t>	}</a:t>
            </a:r>
          </a:p>
          <a:p>
            <a:r>
              <a:rPr lang="en-GB"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01345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09303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pPr defTabSz="767073">
              <a:tabLst/>
            </a:pPr>
            <a:r>
              <a:rPr lang="en-GB" dirty="0"/>
              <a:t>The elements array and its objects are the most useful properties of the form object, but it does have some others:</a:t>
            </a:r>
          </a:p>
          <a:p>
            <a:pPr marL="294649" lvl="1" indent="0" defTabSz="767073">
              <a:tabLst/>
            </a:pPr>
            <a:r>
              <a:rPr lang="en-GB" dirty="0"/>
              <a:t>The action, encoding, method, name, and target properties are all reflections of the HTML attributes of the form. The encoding property reflects the ENCTYPE attribute, and the others all reflect the named attributes.</a:t>
            </a:r>
          </a:p>
          <a:p>
            <a:pPr marL="294649" lvl="1" indent="0" defTabSz="767073">
              <a:tabLst/>
            </a:pPr>
            <a:r>
              <a:rPr lang="en-GB" dirty="0"/>
              <a:t>The length attribute specifies the number of elements in the form, and, as such, has the same value as the length property of the elements array.</a:t>
            </a:r>
          </a:p>
          <a:p>
            <a:pPr defTabSz="767073">
              <a:tabLst/>
            </a:pPr>
            <a:r>
              <a:rPr lang="en-GB" dirty="0"/>
              <a:t>The form object has two methods:</a:t>
            </a:r>
          </a:p>
          <a:p>
            <a:pPr marL="294649" lvl="1" indent="0" defTabSz="767073">
              <a:tabLst/>
            </a:pPr>
            <a:r>
              <a:rPr lang="en-GB" dirty="0">
                <a:latin typeface="Courier New" pitchFamily="49" charset="0"/>
                <a:cs typeface="Courier New" pitchFamily="49" charset="0"/>
              </a:rPr>
              <a:t>submit(), </a:t>
            </a:r>
            <a:r>
              <a:rPr lang="en-GB" dirty="0"/>
              <a:t>which submits the form immediately, without waiting for the user to press the submit button.</a:t>
            </a:r>
          </a:p>
          <a:p>
            <a:pPr marL="294649" lvl="1" indent="0" defTabSz="767073">
              <a:tabLst/>
            </a:pPr>
            <a:r>
              <a:rPr lang="en-GB" dirty="0">
                <a:latin typeface="Courier New" pitchFamily="49" charset="0"/>
                <a:cs typeface="Courier New" pitchFamily="49" charset="0"/>
              </a:rPr>
              <a:t>reset(), </a:t>
            </a:r>
            <a:r>
              <a:rPr lang="en-GB" dirty="0"/>
              <a:t>which clears the form contents and sets all fields back to their default values. </a:t>
            </a:r>
          </a:p>
          <a:p>
            <a:endParaRPr lang="en-GB" dirty="0"/>
          </a:p>
        </p:txBody>
      </p:sp>
    </p:spTree>
    <p:extLst>
      <p:ext uri="{BB962C8B-B14F-4D97-AF65-F5344CB8AC3E}">
        <p14:creationId xmlns:p14="http://schemas.microsoft.com/office/powerpoint/2010/main" val="15648063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All data entry into a form is managed entirely by the client browser – there is no interaction with the server at this point. Eventually, the user takes some action that causes the browser to send the data to the server. This happens when they click on either a TYPE=SUBMIT button or on a TYPE=IMAGE element. In either case, the browser sends a request to the resource named in the ACTION attribute of the form, and passes the form data as a parameter with this request.</a:t>
            </a:r>
          </a:p>
          <a:p>
            <a:endParaRPr lang="en-GB" dirty="0"/>
          </a:p>
          <a:p>
            <a:r>
              <a:rPr lang="en-GB" dirty="0"/>
              <a:t>Using JavaScript, it is possible to intervene between this submit request and the data actually being sent to the server. This gives you the opportunity to validate the data of the form locally, and to prevent the form from being submitted, if the data is not valid. Doing so can substantially reduce the load on the server, reduce the amount of network traffic and reduce the time the user has to wait to discover his input was invalid.</a:t>
            </a:r>
          </a:p>
          <a:p>
            <a:r>
              <a:rPr lang="en-GB" dirty="0"/>
              <a:t> </a:t>
            </a:r>
          </a:p>
          <a:p>
            <a:endParaRPr lang="en-GB" dirty="0"/>
          </a:p>
        </p:txBody>
      </p:sp>
    </p:spTree>
    <p:extLst>
      <p:ext uri="{BB962C8B-B14F-4D97-AF65-F5344CB8AC3E}">
        <p14:creationId xmlns:p14="http://schemas.microsoft.com/office/powerpoint/2010/main" val="3596079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Forms have just two event handlers: </a:t>
            </a:r>
            <a:r>
              <a:rPr lang="en-GB" dirty="0" err="1">
                <a:latin typeface="Courier New" pitchFamily="49" charset="0"/>
                <a:cs typeface="Courier New" pitchFamily="49" charset="0"/>
              </a:rPr>
              <a:t>onsubmit</a:t>
            </a:r>
            <a:r>
              <a:rPr lang="en-GB" dirty="0"/>
              <a:t> and </a:t>
            </a:r>
            <a:r>
              <a:rPr lang="en-GB" dirty="0" err="1">
                <a:latin typeface="Courier New" pitchFamily="49" charset="0"/>
                <a:cs typeface="Courier New" pitchFamily="49" charset="0"/>
              </a:rPr>
              <a:t>onreset</a:t>
            </a:r>
            <a:r>
              <a:rPr lang="en-GB" dirty="0"/>
              <a:t>. </a:t>
            </a:r>
            <a:r>
              <a:rPr lang="en-GB" dirty="0" err="1">
                <a:latin typeface="Courier New" pitchFamily="49" charset="0"/>
                <a:cs typeface="Courier New" pitchFamily="49" charset="0"/>
              </a:rPr>
              <a:t>onsubmit</a:t>
            </a:r>
            <a:r>
              <a:rPr lang="en-GB" dirty="0"/>
              <a:t> is called if the user presses a submit button, and </a:t>
            </a:r>
            <a:r>
              <a:rPr lang="en-GB" dirty="0" err="1">
                <a:latin typeface="Courier New" pitchFamily="49" charset="0"/>
                <a:cs typeface="Courier New" pitchFamily="49" charset="0"/>
              </a:rPr>
              <a:t>onreset</a:t>
            </a:r>
            <a:r>
              <a:rPr lang="en-GB" dirty="0"/>
              <a:t> is called if they press a reset button.  The </a:t>
            </a:r>
            <a:r>
              <a:rPr lang="en-GB" dirty="0" err="1">
                <a:latin typeface="Courier New" pitchFamily="49" charset="0"/>
                <a:cs typeface="Courier New" pitchFamily="49" charset="0"/>
              </a:rPr>
              <a:t>onsubmit</a:t>
            </a:r>
            <a:r>
              <a:rPr lang="en-GB" dirty="0"/>
              <a:t> event handler can prevent the form from being submitted.</a:t>
            </a:r>
          </a:p>
          <a:p>
            <a:endParaRPr lang="en-GB" dirty="0"/>
          </a:p>
        </p:txBody>
      </p:sp>
    </p:spTree>
    <p:extLst>
      <p:ext uri="{BB962C8B-B14F-4D97-AF65-F5344CB8AC3E}">
        <p14:creationId xmlns:p14="http://schemas.microsoft.com/office/powerpoint/2010/main" val="987084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Input elements have the following event handlers:</a:t>
            </a:r>
          </a:p>
          <a:p>
            <a:pPr marL="177777" indent="-177777">
              <a:buFont typeface="Arial" panose="020B0604020202020204" pitchFamily="34" charset="0"/>
              <a:buChar char="•"/>
            </a:pPr>
            <a:r>
              <a:rPr lang="en-GB" dirty="0" err="1">
                <a:latin typeface="Courier New" pitchFamily="49" charset="0"/>
                <a:cs typeface="Courier New" pitchFamily="49" charset="0"/>
              </a:rPr>
              <a:t>onfocus</a:t>
            </a:r>
            <a:r>
              <a:rPr lang="en-GB" dirty="0"/>
              <a:t> is called when the element receives the focus</a:t>
            </a:r>
          </a:p>
          <a:p>
            <a:pPr marL="177777" indent="-177777">
              <a:buFont typeface="Arial" panose="020B0604020202020204" pitchFamily="34" charset="0"/>
              <a:buChar char="•"/>
            </a:pPr>
            <a:r>
              <a:rPr lang="en-GB" dirty="0" err="1">
                <a:latin typeface="Courier New" pitchFamily="49" charset="0"/>
                <a:cs typeface="Courier New" pitchFamily="49" charset="0"/>
              </a:rPr>
              <a:t>onblur</a:t>
            </a:r>
            <a:r>
              <a:rPr lang="en-GB" baseline="0" dirty="0">
                <a:latin typeface="Courier New" pitchFamily="49" charset="0"/>
                <a:cs typeface="Courier New" pitchFamily="49" charset="0"/>
              </a:rPr>
              <a:t> </a:t>
            </a:r>
            <a:r>
              <a:rPr lang="en-GB" dirty="0"/>
              <a:t>is called when the element loses the focus</a:t>
            </a:r>
          </a:p>
          <a:p>
            <a:endParaRPr lang="en-GB" dirty="0"/>
          </a:p>
          <a:p>
            <a:r>
              <a:rPr lang="en-GB" dirty="0"/>
              <a:t>In addition, editable elements have the following event handlers:</a:t>
            </a:r>
          </a:p>
          <a:p>
            <a:pPr marL="177777" indent="-177777">
              <a:buFont typeface="Arial" panose="020B0604020202020204" pitchFamily="34" charset="0"/>
              <a:buChar char="•"/>
            </a:pPr>
            <a:r>
              <a:rPr lang="en-GB" dirty="0" err="1">
                <a:latin typeface="Courier New" pitchFamily="49" charset="0"/>
                <a:cs typeface="Courier New" pitchFamily="49" charset="0"/>
              </a:rPr>
              <a:t>onchange</a:t>
            </a:r>
            <a:r>
              <a:rPr lang="en-GB" dirty="0"/>
              <a:t> – The element is losing the focus and its contents have been altered</a:t>
            </a:r>
          </a:p>
          <a:p>
            <a:pPr marL="177777" indent="-177777">
              <a:buFont typeface="Arial" panose="020B0604020202020204" pitchFamily="34" charset="0"/>
              <a:buChar char="•"/>
            </a:pPr>
            <a:r>
              <a:rPr lang="en-GB" dirty="0" err="1">
                <a:latin typeface="Courier New" pitchFamily="49" charset="0"/>
                <a:cs typeface="Courier New" pitchFamily="49" charset="0"/>
              </a:rPr>
              <a:t>onselect</a:t>
            </a:r>
            <a:r>
              <a:rPr lang="en-GB" dirty="0">
                <a:latin typeface="Lucida Console" panose="020B0609040504020204" pitchFamily="49" charset="0"/>
              </a:rPr>
              <a:t> </a:t>
            </a:r>
            <a:r>
              <a:rPr lang="en-GB" dirty="0"/>
              <a:t>–  The selection has been altered in the control</a:t>
            </a:r>
          </a:p>
          <a:p>
            <a:endParaRPr lang="en-GB" dirty="0"/>
          </a:p>
          <a:p>
            <a:r>
              <a:rPr lang="en-GB" dirty="0"/>
              <a:t>Finally, checkboxes, radio buttons, and normal (push) buttons also have an </a:t>
            </a:r>
            <a:r>
              <a:rPr lang="en-GB" dirty="0" err="1">
                <a:latin typeface="Courier New" pitchFamily="49" charset="0"/>
                <a:cs typeface="Courier New" pitchFamily="49" charset="0"/>
              </a:rPr>
              <a:t>onclick</a:t>
            </a:r>
            <a:r>
              <a:rPr lang="en-GB" dirty="0"/>
              <a:t> event handler. The </a:t>
            </a:r>
            <a:r>
              <a:rPr lang="en-GB" dirty="0">
                <a:latin typeface="Courier New" pitchFamily="49" charset="0"/>
                <a:cs typeface="Courier New" pitchFamily="49" charset="0"/>
              </a:rPr>
              <a:t>type="button" </a:t>
            </a:r>
            <a:r>
              <a:rPr lang="en-GB" dirty="0"/>
              <a:t>input element is not ordinarily useful in a form as the button has not HTML usage (unlike submit &amp; reset).  However, with the aid of JavaScript and the </a:t>
            </a:r>
            <a:r>
              <a:rPr lang="en-GB" dirty="0" err="1">
                <a:latin typeface="Courier New" pitchFamily="49" charset="0"/>
                <a:cs typeface="Courier New" pitchFamily="49" charset="0"/>
              </a:rPr>
              <a:t>onclick</a:t>
            </a:r>
            <a:r>
              <a:rPr lang="en-GB" dirty="0"/>
              <a:t> event handler, it is possible to give generic push buttons some behaviour or actions to perform. In fact, this makes it possible to write a simple interactive client-side application, and there is no need for a submit button or an</a:t>
            </a:r>
            <a:r>
              <a:rPr lang="en-GB" dirty="0">
                <a:latin typeface="Courier New" pitchFamily="49" charset="0"/>
                <a:cs typeface="Courier New" pitchFamily="49" charset="0"/>
              </a:rPr>
              <a:t> action </a:t>
            </a:r>
            <a:r>
              <a:rPr lang="en-GB" dirty="0"/>
              <a:t>attribute on the form at all.  A calculator is an example of a possible application.</a:t>
            </a:r>
          </a:p>
        </p:txBody>
      </p:sp>
    </p:spTree>
    <p:extLst>
      <p:ext uri="{BB962C8B-B14F-4D97-AF65-F5344CB8AC3E}">
        <p14:creationId xmlns:p14="http://schemas.microsoft.com/office/powerpoint/2010/main" val="1914558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A great deal of the code above should, by now, feel familiar</a:t>
            </a:r>
            <a:r>
              <a:rPr lang="en-GB" baseline="0" dirty="0"/>
              <a:t> to you. The </a:t>
            </a:r>
            <a:r>
              <a:rPr lang="en-GB" b="1" baseline="0" dirty="0"/>
              <a:t>submit</a:t>
            </a:r>
            <a:r>
              <a:rPr lang="en-GB" baseline="0" dirty="0"/>
              <a:t> event needs to be interrupted if we are to stop the form just sending its data to the server. In contemporary JavaScript, all browsers understand </a:t>
            </a:r>
            <a:r>
              <a:rPr lang="en-GB" b="1" baseline="0" dirty="0" err="1"/>
              <a:t>preventDefault</a:t>
            </a:r>
            <a:r>
              <a:rPr lang="en-GB" baseline="0" dirty="0"/>
              <a:t> and as a result, we can simply catch the raised event and prevent the default action, i.e. the form submission from occurring. </a:t>
            </a:r>
          </a:p>
          <a:p>
            <a:endParaRPr lang="en-GB" baseline="0" dirty="0"/>
          </a:p>
          <a:p>
            <a:r>
              <a:rPr lang="en-GB" baseline="0" dirty="0"/>
              <a:t>Note the error variable above. This variable works as a Boolean flag within the function. Within the code, we would check each submission issue and if an error was found set the flag to be true. Before we leave the function, we simply check if the error has been switched to true. If it has, we prevent the submission and feedback to the user.</a:t>
            </a:r>
          </a:p>
          <a:p>
            <a:endParaRPr lang="en-GB" dirty="0"/>
          </a:p>
        </p:txBody>
      </p:sp>
    </p:spTree>
    <p:extLst>
      <p:ext uri="{BB962C8B-B14F-4D97-AF65-F5344CB8AC3E}">
        <p14:creationId xmlns:p14="http://schemas.microsoft.com/office/powerpoint/2010/main" val="2241408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We can check individual</a:t>
            </a:r>
            <a:r>
              <a:rPr lang="en-GB" baseline="0" dirty="0"/>
              <a:t> fields using blur, focus and change events. The majority of change-based events will occur on the change event. When a user moves out of a currently focused field and the value has changed, the event is raised. Focus can be very useful in applying some CSS functionality to the element to highlight it for the user. </a:t>
            </a:r>
          </a:p>
          <a:p>
            <a:endParaRPr lang="en-GB" dirty="0"/>
          </a:p>
          <a:p>
            <a:r>
              <a:rPr lang="en-GB" dirty="0"/>
              <a:t>A few critically important notes an usability. Never use prevent default as part of any change, or blur event, and never redirect a user back to a previously focused field. This is frustrating to the end user and terrible in terms of accessibility for users with disabilities. </a:t>
            </a:r>
            <a:endParaRPr lang="en-GB" baseline="0" dirty="0"/>
          </a:p>
          <a:p>
            <a:endParaRPr lang="en-GB" baseline="0" dirty="0"/>
          </a:p>
          <a:p>
            <a:endParaRPr lang="en-GB" dirty="0"/>
          </a:p>
        </p:txBody>
      </p:sp>
    </p:spTree>
    <p:extLst>
      <p:ext uri="{BB962C8B-B14F-4D97-AF65-F5344CB8AC3E}">
        <p14:creationId xmlns:p14="http://schemas.microsoft.com/office/powerpoint/2010/main" val="1141502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xfrm>
            <a:off x="571500" y="581025"/>
            <a:ext cx="5715000" cy="3216275"/>
          </a:xfrm>
          <a:noFill/>
          <a:ln>
            <a:solidFill>
              <a:srgbClr val="000000"/>
            </a:solidFill>
            <a:miter lim="800000"/>
            <a:headEnd/>
            <a:tailEnd/>
          </a:ln>
        </p:spPr>
      </p:sp>
      <p:sp>
        <p:nvSpPr>
          <p:cNvPr id="163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atin typeface="Arial" charset="0"/>
              <a:cs typeface="Arial" charset="0"/>
            </a:endParaRPr>
          </a:p>
        </p:txBody>
      </p:sp>
    </p:spTree>
    <p:extLst>
      <p:ext uri="{BB962C8B-B14F-4D97-AF65-F5344CB8AC3E}">
        <p14:creationId xmlns:p14="http://schemas.microsoft.com/office/powerpoint/2010/main" val="39107984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95033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80182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pPr defTabSz="767073">
              <a:tabLst/>
            </a:pPr>
            <a:r>
              <a:rPr lang="en-GB" dirty="0"/>
              <a:t>Users can interact with programs running on the server by using HTML forms; in this case, the web server acts as nothing more than a gateway to forward the form’s data to the back-end application and to return any generated response. Forms allow the web to be used for a variety of purposes, including user inquiries, ordering and booking systems, and front ends to databases.</a:t>
            </a:r>
          </a:p>
          <a:p>
            <a:pPr defTabSz="767073">
              <a:tabLst/>
            </a:pPr>
            <a:endParaRPr lang="en-GB" dirty="0"/>
          </a:p>
          <a:p>
            <a:pPr defTabSz="767073">
              <a:tabLst/>
            </a:pPr>
            <a:r>
              <a:rPr lang="en-GB" dirty="0"/>
              <a:t>A form is described using the </a:t>
            </a:r>
            <a:r>
              <a:rPr lang="en-GB" dirty="0">
                <a:latin typeface="Courier New" pitchFamily="49" charset="0"/>
                <a:cs typeface="Courier New" pitchFamily="49" charset="0"/>
              </a:rPr>
              <a:t>&lt;form&gt;</a:t>
            </a:r>
            <a:r>
              <a:rPr lang="en-GB" b="1" dirty="0">
                <a:latin typeface="Courier New" pitchFamily="49" charset="0"/>
                <a:cs typeface="Courier New" pitchFamily="49" charset="0"/>
              </a:rPr>
              <a:t> </a:t>
            </a:r>
            <a:r>
              <a:rPr lang="en-GB" dirty="0"/>
              <a:t>tag; this will contain other elements and text, including the elements describing the form’s input fields. The FORM tag takes two attributes: the </a:t>
            </a:r>
            <a:r>
              <a:rPr lang="en-GB" dirty="0">
                <a:latin typeface="Courier New" pitchFamily="49" charset="0"/>
                <a:cs typeface="Courier New" pitchFamily="49" charset="0"/>
              </a:rPr>
              <a:t>method</a:t>
            </a:r>
            <a:r>
              <a:rPr lang="en-GB" dirty="0"/>
              <a:t> states how the data is to be sent to the web server, and the </a:t>
            </a:r>
            <a:r>
              <a:rPr lang="en-GB" dirty="0">
                <a:latin typeface="Courier New" pitchFamily="49" charset="0"/>
                <a:cs typeface="Courier New" pitchFamily="49" charset="0"/>
              </a:rPr>
              <a:t>action</a:t>
            </a:r>
            <a:r>
              <a:rPr lang="en-GB" dirty="0"/>
              <a:t> gives the URL of a resource used to process the form. This is normally a server-side program or script, but can be a </a:t>
            </a:r>
            <a:r>
              <a:rPr lang="en-GB" dirty="0">
                <a:latin typeface="Courier New" pitchFamily="49" charset="0"/>
                <a:cs typeface="Courier New" pitchFamily="49" charset="0"/>
              </a:rPr>
              <a:t>mailto: URL</a:t>
            </a:r>
            <a:r>
              <a:rPr lang="en-GB" dirty="0"/>
              <a:t>.  </a:t>
            </a:r>
          </a:p>
          <a:p>
            <a:pPr defTabSz="767073">
              <a:tabLst/>
            </a:pPr>
            <a:endParaRPr lang="en-GB" dirty="0"/>
          </a:p>
          <a:p>
            <a:pPr defTabSz="767073">
              <a:tabLst/>
            </a:pPr>
            <a:r>
              <a:rPr lang="en-GB" dirty="0"/>
              <a:t>The values for the </a:t>
            </a:r>
            <a:r>
              <a:rPr lang="en-GB" dirty="0">
                <a:latin typeface="Lucida Console" panose="020B0609040504020204" pitchFamily="49" charset="0"/>
              </a:rPr>
              <a:t>method</a:t>
            </a:r>
            <a:r>
              <a:rPr lang="en-GB" dirty="0"/>
              <a:t> attribute determine how the data is sent to the server and takes the value POST or GET. Depending on which you use, the server application needs to be programmed slightly differently, but the details of this are beyond the scope of this course.</a:t>
            </a:r>
          </a:p>
          <a:p>
            <a:endParaRPr lang="en-GB" dirty="0"/>
          </a:p>
        </p:txBody>
      </p:sp>
    </p:spTree>
    <p:extLst>
      <p:ext uri="{BB962C8B-B14F-4D97-AF65-F5344CB8AC3E}">
        <p14:creationId xmlns:p14="http://schemas.microsoft.com/office/powerpoint/2010/main" val="752708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pPr defTabSz="767073">
              <a:tabLst/>
            </a:pPr>
            <a:r>
              <a:rPr lang="en-GB" dirty="0"/>
              <a:t>Most form fields are defined using an </a:t>
            </a:r>
            <a:r>
              <a:rPr lang="en-GB" dirty="0">
                <a:latin typeface="Courier New" pitchFamily="49" charset="0"/>
                <a:cs typeface="Courier New" pitchFamily="49" charset="0"/>
              </a:rPr>
              <a:t>&lt;input&gt; </a:t>
            </a:r>
            <a:r>
              <a:rPr lang="en-GB" dirty="0"/>
              <a:t>tag; the </a:t>
            </a:r>
            <a:r>
              <a:rPr lang="en-GB" dirty="0">
                <a:latin typeface="Courier New" pitchFamily="49" charset="0"/>
                <a:cs typeface="Courier New" pitchFamily="49" charset="0"/>
              </a:rPr>
              <a:t>type</a:t>
            </a:r>
            <a:r>
              <a:rPr lang="en-GB" dirty="0"/>
              <a:t> attribute specifies whether this is a checkbox, radio button, etc. A few field types have their own specific tags; for example, </a:t>
            </a:r>
            <a:r>
              <a:rPr lang="en-GB" dirty="0" err="1">
                <a:latin typeface="Courier New" pitchFamily="49" charset="0"/>
                <a:cs typeface="Courier New" pitchFamily="49" charset="0"/>
              </a:rPr>
              <a:t>textarea</a:t>
            </a:r>
            <a:r>
              <a:rPr lang="en-GB" dirty="0"/>
              <a:t> and </a:t>
            </a:r>
            <a:r>
              <a:rPr lang="en-GB" dirty="0">
                <a:latin typeface="Courier New" pitchFamily="49" charset="0"/>
                <a:cs typeface="Courier New" pitchFamily="49" charset="0"/>
              </a:rPr>
              <a:t>select</a:t>
            </a:r>
            <a:r>
              <a:rPr lang="en-GB" dirty="0"/>
              <a:t>. These are shown above.</a:t>
            </a:r>
          </a:p>
          <a:p>
            <a:pPr defTabSz="767073">
              <a:tabLst/>
            </a:pPr>
            <a:r>
              <a:rPr lang="en-GB" dirty="0"/>
              <a:t>Each input element has name and a value. The name is specified in the </a:t>
            </a:r>
            <a:r>
              <a:rPr lang="en-GB" dirty="0">
                <a:latin typeface="Lucida Console" panose="020B0609040504020204" pitchFamily="49" charset="0"/>
              </a:rPr>
              <a:t>name</a:t>
            </a:r>
            <a:r>
              <a:rPr lang="en-GB" dirty="0"/>
              <a:t> attribute, the value may be specified in the </a:t>
            </a:r>
            <a:r>
              <a:rPr lang="en-GB" dirty="0">
                <a:latin typeface="Lucida Console" panose="020B0609040504020204" pitchFamily="49" charset="0"/>
              </a:rPr>
              <a:t>value</a:t>
            </a:r>
            <a:r>
              <a:rPr lang="en-GB" dirty="0"/>
              <a:t> attribute (except for text areas when it is specified by placing text within the </a:t>
            </a:r>
            <a:r>
              <a:rPr lang="en-GB" dirty="0">
                <a:latin typeface="Courier New" pitchFamily="49" charset="0"/>
                <a:cs typeface="Courier New" pitchFamily="49" charset="0"/>
              </a:rPr>
              <a:t>&lt;</a:t>
            </a:r>
            <a:r>
              <a:rPr lang="en-GB" dirty="0" err="1">
                <a:latin typeface="Courier New" pitchFamily="49" charset="0"/>
                <a:cs typeface="Courier New" pitchFamily="49" charset="0"/>
              </a:rPr>
              <a:t>textarea</a:t>
            </a:r>
            <a:r>
              <a:rPr lang="en-GB" dirty="0">
                <a:latin typeface="Courier New" pitchFamily="49" charset="0"/>
                <a:cs typeface="Courier New" pitchFamily="49" charset="0"/>
              </a:rPr>
              <a:t>&gt;…&lt;/</a:t>
            </a:r>
            <a:r>
              <a:rPr lang="en-GB" dirty="0" err="1">
                <a:latin typeface="Courier New" pitchFamily="49" charset="0"/>
                <a:cs typeface="Courier New" pitchFamily="49" charset="0"/>
              </a:rPr>
              <a:t>textarea</a:t>
            </a:r>
            <a:r>
              <a:rPr lang="en-GB" dirty="0">
                <a:latin typeface="Courier New" pitchFamily="49" charset="0"/>
                <a:cs typeface="Courier New" pitchFamily="49" charset="0"/>
              </a:rPr>
              <a:t>&gt; tags) </a:t>
            </a:r>
            <a:r>
              <a:rPr lang="en-GB" dirty="0"/>
              <a:t>or left for the user to enter (e.g. with text box input). The </a:t>
            </a:r>
            <a:r>
              <a:rPr lang="en-GB" dirty="0">
                <a:latin typeface="Lucida Console" panose="020B0609040504020204" pitchFamily="49" charset="0"/>
              </a:rPr>
              <a:t>name-</a:t>
            </a:r>
            <a:r>
              <a:rPr lang="en-GB" dirty="0">
                <a:latin typeface="Courier New" pitchFamily="49" charset="0"/>
                <a:cs typeface="Courier New" pitchFamily="49" charset="0"/>
              </a:rPr>
              <a:t>value</a:t>
            </a:r>
            <a:r>
              <a:rPr lang="en-GB" dirty="0"/>
              <a:t> pairs are how back-end code accesses the data from the form.</a:t>
            </a:r>
          </a:p>
          <a:p>
            <a:endParaRPr lang="en-GB" dirty="0"/>
          </a:p>
        </p:txBody>
      </p:sp>
    </p:spTree>
    <p:extLst>
      <p:ext uri="{BB962C8B-B14F-4D97-AF65-F5344CB8AC3E}">
        <p14:creationId xmlns:p14="http://schemas.microsoft.com/office/powerpoint/2010/main" val="2960081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61559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73056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The pattern attribute specifies a regular expression that the &lt;input&gt; element's value is checked against.</a:t>
            </a:r>
          </a:p>
          <a:p>
            <a:endParaRPr lang="en-GB" dirty="0"/>
          </a:p>
          <a:p>
            <a:r>
              <a:rPr lang="en-GB" dirty="0"/>
              <a:t>Note: The pattern attribute works with the following input types: text, search, url, tel, email, and password.</a:t>
            </a:r>
          </a:p>
          <a:p>
            <a:endParaRPr lang="en-GB" dirty="0"/>
          </a:p>
          <a:p>
            <a:r>
              <a:rPr lang="en-GB" dirty="0"/>
              <a:t>Useful</a:t>
            </a:r>
            <a:r>
              <a:rPr lang="en-GB" baseline="0" dirty="0"/>
              <a:t> pattern generation website:</a:t>
            </a:r>
          </a:p>
          <a:p>
            <a:endParaRPr lang="en-GB" baseline="0" dirty="0"/>
          </a:p>
          <a:p>
            <a:r>
              <a:rPr lang="en-GB" dirty="0"/>
              <a:t>http://html5pattern.com/</a:t>
            </a:r>
          </a:p>
        </p:txBody>
      </p:sp>
    </p:spTree>
    <p:extLst>
      <p:ext uri="{BB962C8B-B14F-4D97-AF65-F5344CB8AC3E}">
        <p14:creationId xmlns:p14="http://schemas.microsoft.com/office/powerpoint/2010/main" val="3263408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Even if you choose to disable the JavaScript free validation and go for your own controls, the new semantic types are useful. With them, we can define a clearer sense of meaning to the form creators intentions</a:t>
            </a:r>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2173901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When</a:t>
            </a:r>
            <a:r>
              <a:rPr lang="en-GB" baseline="0" dirty="0"/>
              <a:t> you submit data to a server, you send all form DOM objects contained within it. Most of these controls are simple to work with, they have a value attribute that holds the current user entry. Certain multi-option controls, like select and radio, are slightly more complex to work with. </a:t>
            </a:r>
          </a:p>
          <a:p>
            <a:endParaRPr lang="en-GB" baseline="0" dirty="0"/>
          </a:p>
        </p:txBody>
      </p:sp>
    </p:spTree>
    <p:extLst>
      <p:ext uri="{BB962C8B-B14F-4D97-AF65-F5344CB8AC3E}">
        <p14:creationId xmlns:p14="http://schemas.microsoft.com/office/powerpoint/2010/main" val="15714137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0.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1.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2.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3.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4.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5.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6.jpe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7.jpe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8.jpeg"/><Relationship Id="rId1" Type="http://schemas.openxmlformats.org/officeDocument/2006/relationships/slideMaster" Target="../slideMasters/slideMaster4.xml"/><Relationship Id="rId4" Type="http://schemas.openxmlformats.org/officeDocument/2006/relationships/image" Target="../media/image4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9.jpeg"/><Relationship Id="rId1" Type="http://schemas.openxmlformats.org/officeDocument/2006/relationships/slideMaster" Target="../slideMasters/slideMaster4.xml"/><Relationship Id="rId4" Type="http://schemas.openxmlformats.org/officeDocument/2006/relationships/image" Target="../media/image44.sv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0.jpeg"/><Relationship Id="rId1" Type="http://schemas.openxmlformats.org/officeDocument/2006/relationships/slideMaster" Target="../slideMasters/slideMaster4.xml"/><Relationship Id="rId4" Type="http://schemas.openxmlformats.org/officeDocument/2006/relationships/image" Target="../media/image44.sv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1.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2.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5.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6.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7.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8.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9.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70.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1.jpe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2.jpe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8.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9.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25.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jpeg"/><Relationship Id="rId1" Type="http://schemas.openxmlformats.org/officeDocument/2006/relationships/slideMaster" Target="../slideMasters/slideMaster2.xml"/><Relationship Id="rId4" Type="http://schemas.openxmlformats.org/officeDocument/2006/relationships/image" Target="../media/image25.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jpeg"/><Relationship Id="rId1" Type="http://schemas.openxmlformats.org/officeDocument/2006/relationships/slideMaster" Target="../slideMasters/slideMaster2.xml"/><Relationship Id="rId4" Type="http://schemas.openxmlformats.org/officeDocument/2006/relationships/image" Target="../media/image25.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1.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6.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7.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3.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8.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9.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40.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2.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3.jpeg"/><Relationship Id="rId1" Type="http://schemas.openxmlformats.org/officeDocument/2006/relationships/slideMaster" Target="../slideMasters/slideMaster3.xml"/><Relationship Id="rId4" Type="http://schemas.openxmlformats.org/officeDocument/2006/relationships/image" Target="../media/image44.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jpeg"/><Relationship Id="rId1" Type="http://schemas.openxmlformats.org/officeDocument/2006/relationships/slideMaster" Target="../slideMasters/slideMaster3.xml"/><Relationship Id="rId4" Type="http://schemas.openxmlformats.org/officeDocument/2006/relationships/image" Target="../media/image44.sv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6.jpeg"/><Relationship Id="rId1" Type="http://schemas.openxmlformats.org/officeDocument/2006/relationships/slideMaster" Target="../slideMasters/slideMaster3.xml"/><Relationship Id="rId4" Type="http://schemas.openxmlformats.org/officeDocument/2006/relationships/image" Target="../media/image44.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44.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8.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9.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97D35D6-F591-5549-A867-5D69E7A0FA7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63823045"/>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4457216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26358932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539333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55665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648141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9064336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92598035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5992201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3398510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E719BA34-23BB-1044-9AD7-64A0FC498A8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9380070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5"/>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303A16D8-C47D-2646-8D74-7305970A0AC7}"/>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6224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59132531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99CE94EC-D689-0844-B168-B5C04CE1057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69713007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0D1907F4-B2E5-E241-8CFF-3C1A5962F4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4100298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5A35AD87-FF52-FA40-A269-A1F35A25AE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3742156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592D96B5-6708-5946-B56D-48C7C909EBD0}"/>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5783969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03573488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0ADBD2A6-9D59-8A42-B712-28AECE5544C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5481500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425D0E0-656F-8441-9B06-9CCBF96661F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614564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90422B83-86F8-9643-B75F-38DF13EE57D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74837420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ECDA1F6-68EE-9047-9ECF-D975CA62C8D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8782741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5"/>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3F2FEA9A-101A-5A4C-83E2-4C0044BA6EE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574872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74936341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23A21BE0-4841-FF4C-ABD6-32E1F111A99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2832888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Activity 3">
    <p:bg>
      <p:bgPr>
        <a:solidFill>
          <a:srgbClr val="E860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5120640"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0B84A5C5-2EE0-4240-9019-8B715BEE897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DE123B60-D604-9A41-BA50-1BF4AC36AE93}"/>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93951543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1_Activity 3">
    <p:bg>
      <p:bgPr>
        <a:solidFill>
          <a:srgbClr val="FFD217"/>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4BB0A8-10FB-F847-A121-7EF00B2FA8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7380173"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2F7793DD-F793-8F4F-B74E-6B8630C8266F}"/>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BF20315E-2B12-1B43-A789-90CFB92D6FF0}"/>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46302576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BB113A-F3D1-8F4D-B4A0-C7EEBD0EE4A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057345" y="1"/>
            <a:ext cx="10134656"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628552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25302885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A94EB5-6DF4-1149-B8E9-FFCFB4E23D5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9579962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4526008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Hope you enjoyed 03">
    <p:bg>
      <p:bgPr>
        <a:solidFill>
          <a:srgbClr val="F1612C"/>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6127"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4" name="TextBox 13">
            <a:extLst>
              <a:ext uri="{FF2B5EF4-FFF2-40B4-BE49-F238E27FC236}">
                <a16:creationId xmlns:a16="http://schemas.microsoft.com/office/drawing/2014/main" id="{AACCF0C3-B5A6-BC4F-8204-C6FA53B965BF}"/>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5" name="TextBox 14">
            <a:extLst>
              <a:ext uri="{FF2B5EF4-FFF2-40B4-BE49-F238E27FC236}">
                <a16:creationId xmlns:a16="http://schemas.microsoft.com/office/drawing/2014/main" id="{313C9E79-B6AA-D844-BA92-F0E152E4EC6C}"/>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2458859042"/>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rgbClr val="EECF4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400174" y="0"/>
            <a:ext cx="1079182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7EF9814B-F8EE-524C-AE06-C830CCA3CC9A}"/>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B85C145-5537-3145-BB2A-22C52E5CEFE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33E618D-5B5A-1247-872C-D90DEE31881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6EF8876D-52B4-AE44-AA1D-D9FD95C43527}"/>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extBox 15">
            <a:extLst>
              <a:ext uri="{FF2B5EF4-FFF2-40B4-BE49-F238E27FC236}">
                <a16:creationId xmlns:a16="http://schemas.microsoft.com/office/drawing/2014/main" id="{5685BE0E-AC9A-7D4F-B249-F8CEE505E555}"/>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7" name="TextBox 16">
            <a:extLst>
              <a:ext uri="{FF2B5EF4-FFF2-40B4-BE49-F238E27FC236}">
                <a16:creationId xmlns:a16="http://schemas.microsoft.com/office/drawing/2014/main" id="{7F766375-58BA-FB43-9D9D-3C9B1B5222C0}"/>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3528479176"/>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262C4C1E-84C8-CF4F-9833-9160814DB25F}"/>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4019CC32-985F-3D43-8D57-815C3B52A637}"/>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372B221F-0239-A34A-ADF5-8990E5295F7C}"/>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A6BA2086-2BAE-7A46-B142-B9A703147CC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D6597FBC-880F-6449-915C-7086CF5708CE}"/>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EFDBD310-56CB-A44B-B734-154F9BBF954B}"/>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7" name="Rectangle 16">
            <a:extLst>
              <a:ext uri="{FF2B5EF4-FFF2-40B4-BE49-F238E27FC236}">
                <a16:creationId xmlns:a16="http://schemas.microsoft.com/office/drawing/2014/main" id="{34A6CBDB-DD12-E04B-936B-30E37DB75CBE}"/>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8" name="Rectangle 17">
            <a:extLst>
              <a:ext uri="{FF2B5EF4-FFF2-40B4-BE49-F238E27FC236}">
                <a16:creationId xmlns:a16="http://schemas.microsoft.com/office/drawing/2014/main" id="{30AB1FE5-5322-E346-A736-E5C08B5B149F}"/>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64948859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1" name="Rectangle 10"/>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203859263"/>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00D2FE"/>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F1EF07-579B-8642-8596-9F426AD35B5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335409" y="-1"/>
            <a:ext cx="9023859" cy="6858001"/>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4" name="Text Placeholder 6">
            <a:extLst>
              <a:ext uri="{FF2B5EF4-FFF2-40B4-BE49-F238E27FC236}">
                <a16:creationId xmlns:a16="http://schemas.microsoft.com/office/drawing/2014/main" id="{1A80707B-EF25-DA4C-9A4E-25ABE2DD6EB2}"/>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5" name="Title 1">
            <a:extLst>
              <a:ext uri="{FF2B5EF4-FFF2-40B4-BE49-F238E27FC236}">
                <a16:creationId xmlns:a16="http://schemas.microsoft.com/office/drawing/2014/main" id="{D4974619-55D6-4B46-8058-443F48A5B9F3}"/>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a:extLst>
              <a:ext uri="{FF2B5EF4-FFF2-40B4-BE49-F238E27FC236}">
                <a16:creationId xmlns:a16="http://schemas.microsoft.com/office/drawing/2014/main" id="{E5EFA001-2A07-7243-BC28-927EDC012C51}"/>
              </a:ext>
            </a:extLst>
          </p:cNvPr>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B818F7F9-7D4A-584C-BCC2-5E46653308A1}"/>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8" name="Freeform 17">
              <a:extLst>
                <a:ext uri="{FF2B5EF4-FFF2-40B4-BE49-F238E27FC236}">
                  <a16:creationId xmlns:a16="http://schemas.microsoft.com/office/drawing/2014/main" id="{1B2B72B1-925A-9D45-A7E3-A8D331C22D8F}"/>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728EA6FF-B806-9D4D-BC77-813904D1A18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0" name="Rectangle 19">
            <a:extLst>
              <a:ext uri="{FF2B5EF4-FFF2-40B4-BE49-F238E27FC236}">
                <a16:creationId xmlns:a16="http://schemas.microsoft.com/office/drawing/2014/main" id="{D98729A0-C6F5-EB4E-B84B-AFD37A77AB1A}"/>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Rectangle 20">
            <a:extLst>
              <a:ext uri="{FF2B5EF4-FFF2-40B4-BE49-F238E27FC236}">
                <a16:creationId xmlns:a16="http://schemas.microsoft.com/office/drawing/2014/main" id="{57FF9AFC-32F2-B044-A680-631056558128}"/>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545982760"/>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28CEF6"/>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4" name="Text Placeholder 6">
            <a:extLst>
              <a:ext uri="{FF2B5EF4-FFF2-40B4-BE49-F238E27FC236}">
                <a16:creationId xmlns:a16="http://schemas.microsoft.com/office/drawing/2014/main" id="{66A49413-34FB-294F-9385-85A11FA317CA}"/>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5" name="Title 1">
            <a:extLst>
              <a:ext uri="{FF2B5EF4-FFF2-40B4-BE49-F238E27FC236}">
                <a16:creationId xmlns:a16="http://schemas.microsoft.com/office/drawing/2014/main" id="{F4F1BC14-DBE6-B346-AC8F-414C9E83298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a:extLst>
              <a:ext uri="{FF2B5EF4-FFF2-40B4-BE49-F238E27FC236}">
                <a16:creationId xmlns:a16="http://schemas.microsoft.com/office/drawing/2014/main" id="{B1DD9F8D-3F97-3C4C-90B2-58128F954DC0}"/>
              </a:ext>
            </a:extLst>
          </p:cNvPr>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D3846F94-F95D-E542-813C-308A64057545}"/>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8" name="Freeform 17">
              <a:extLst>
                <a:ext uri="{FF2B5EF4-FFF2-40B4-BE49-F238E27FC236}">
                  <a16:creationId xmlns:a16="http://schemas.microsoft.com/office/drawing/2014/main" id="{29FDA10F-2226-AB49-96BA-AD7CB08A220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7601E4C4-72EA-2442-8F9F-1EE749DA9F05}"/>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0" name="Rectangle 19">
            <a:extLst>
              <a:ext uri="{FF2B5EF4-FFF2-40B4-BE49-F238E27FC236}">
                <a16:creationId xmlns:a16="http://schemas.microsoft.com/office/drawing/2014/main" id="{B60B37D9-EC58-EB49-93DF-CAF1B8EB68E6}"/>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Rectangle 20">
            <a:extLst>
              <a:ext uri="{FF2B5EF4-FFF2-40B4-BE49-F238E27FC236}">
                <a16:creationId xmlns:a16="http://schemas.microsoft.com/office/drawing/2014/main" id="{76D1C9C3-F427-314F-B186-F33DCA498107}"/>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351299355"/>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rgbClr val="28CEF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tx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1EB17D6-1862-9E4C-AC48-E047218919E4}"/>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75698405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Meet &amp; Greet 3">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5139"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93538855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1_Meet &amp; Greet 3">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B98D02-2742-BF4B-973B-5C60C3BD019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07823" y="0"/>
            <a:ext cx="7384178"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68518336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rgbClr val="28CEF6"/>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tx1"/>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tx1"/>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430007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rgbClr val="28CEF6"/>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6770671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tx1"/>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6114381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3821263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8726428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Rectangle 11"/>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14873442"/>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13933804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solidFill>
                <a:schemeClr val="tx1"/>
              </a:solidFill>
            </a:endParaRPr>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02340633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132918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1890044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tx1"/>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803295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tx1"/>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61830439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tx1"/>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55904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928971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62657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22BB93A1-2BBC-6E43-8966-8BC896D7241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2560670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83055882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47482870-8F1E-4A40-98B3-EB4E14D20B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9706416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B5231A29-C420-A24A-83D8-2845B3719A8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7096371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15EB805A-E7B4-1A4B-A713-5EC6CFC1859D}"/>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2032442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rgbClr val="28CEF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BE3A48D2-2003-3B48-9BA7-3C3C764A534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6479837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DFAD0D0D-8846-2F49-A055-6C6BC6354FF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5326982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907917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D4D068D3-76D2-6C48-BF65-509B44CACE3E}"/>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25815188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04FCF7FD-3F84-F04D-B73E-0F9F6BA8316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70834363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96E7A6F-DAC6-B441-B5F5-018B0C7C2A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952501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5A0BA27-1B3E-284F-A41F-F988E900707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7120764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317007425"/>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rgbClr val="28CEF6"/>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F39D1C75-606C-4D47-8814-AB30DCA4C3B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168156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CC321F0F-9EE5-FC4B-A5AF-678F2F4F9CB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53546037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Activity 2">
    <p:bg>
      <p:bgPr>
        <a:solidFill>
          <a:srgbClr val="23CEF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5478780"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44DC967D-822F-0D4D-9D88-47A397D6890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F99DB077-1C85-A441-AE94-AEC6EEA7D38E}"/>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368745874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1_Activity 2">
    <p:bg>
      <p:bgPr>
        <a:solidFill>
          <a:srgbClr val="00CEF9"/>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981D7A-97D3-0941-BB13-D1CADDE87D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8430705"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8" name="Title 1">
            <a:extLst>
              <a:ext uri="{FF2B5EF4-FFF2-40B4-BE49-F238E27FC236}">
                <a16:creationId xmlns:a16="http://schemas.microsoft.com/office/drawing/2014/main" id="{4E562E51-6C27-A942-B120-4F2245D2CD1C}"/>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11" name="Text Placeholder 3">
            <a:extLst>
              <a:ext uri="{FF2B5EF4-FFF2-40B4-BE49-F238E27FC236}">
                <a16:creationId xmlns:a16="http://schemas.microsoft.com/office/drawing/2014/main" id="{42DDB68E-F78C-FB47-9BAD-0C7B36852631}"/>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22921316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466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59165578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682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6627607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B04507-7F7B-F448-A7F9-39E26957B44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66950" y="0"/>
            <a:ext cx="992505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1002265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265496-6E48-4B41-9EBB-1E61F1BCF5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0929"/>
          <a:stretch/>
        </p:blipFill>
        <p:spPr>
          <a:xfrm>
            <a:off x="3878397" y="0"/>
            <a:ext cx="8313604"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0239500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Hope you enjoyed 03">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59FD7E-9A2B-B341-8D58-06B6AEF56A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723925" y="1"/>
            <a:ext cx="946807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extBox 15">
            <a:extLst>
              <a:ext uri="{FF2B5EF4-FFF2-40B4-BE49-F238E27FC236}">
                <a16:creationId xmlns:a16="http://schemas.microsoft.com/office/drawing/2014/main" id="{905EFDB8-62A8-1D46-96B4-E5F639C36E41}"/>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7" name="TextBox 16">
            <a:extLst>
              <a:ext uri="{FF2B5EF4-FFF2-40B4-BE49-F238E27FC236}">
                <a16:creationId xmlns:a16="http://schemas.microsoft.com/office/drawing/2014/main" id="{8FA4B37A-A84E-A740-AFC5-4BCCDF9E8FD7}"/>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3232804369"/>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72386B-50AD-1F49-9253-BABC0497D22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637619" y="0"/>
            <a:ext cx="8554381"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7EF9814B-F8EE-524C-AE06-C830CCA3CC9A}"/>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B85C145-5537-3145-BB2A-22C52E5CEFE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33E618D-5B5A-1247-872C-D90DEE31881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6EF8876D-52B4-AE44-AA1D-D9FD95C43527}"/>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extBox 15">
            <a:extLst>
              <a:ext uri="{FF2B5EF4-FFF2-40B4-BE49-F238E27FC236}">
                <a16:creationId xmlns:a16="http://schemas.microsoft.com/office/drawing/2014/main" id="{4D17428E-ED5B-4447-BB59-326A3A184A4C}"/>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7" name="TextBox 16">
            <a:extLst>
              <a:ext uri="{FF2B5EF4-FFF2-40B4-BE49-F238E27FC236}">
                <a16:creationId xmlns:a16="http://schemas.microsoft.com/office/drawing/2014/main" id="{1D9D2D67-AD17-BB42-ACFF-EF7F88882EB7}"/>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2742040086"/>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529662652"/>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5" name="Text Placeholder 2">
            <a:extLst>
              <a:ext uri="{FF2B5EF4-FFF2-40B4-BE49-F238E27FC236}">
                <a16:creationId xmlns:a16="http://schemas.microsoft.com/office/drawing/2014/main" id="{503A14FE-D075-C54D-A7E3-E22DBF933384}"/>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759301388"/>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167298" y="2921079"/>
            <a:ext cx="2124159" cy="2749952"/>
          </a:xfrm>
        </p:spPr>
        <p:txBody>
          <a:bodyPr/>
          <a:lstStyle>
            <a:lvl1pPr marL="0" indent="0">
              <a:lnSpc>
                <a:spcPct val="100000"/>
              </a:lnSpc>
              <a:buFont typeface="Arial" panose="020B0604020202020204" pitchFamily="34" charset="0"/>
              <a:buNone/>
              <a:defRPr sz="1800" b="0"/>
            </a:lvl1pPr>
            <a:lvl2pPr marL="0" indent="0">
              <a:buFont typeface="Arial" panose="020B0604020202020204" pitchFamily="34" charset="0"/>
              <a:buNone/>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4" name="Text Placeholder 4"/>
          <p:cNvSpPr>
            <a:spLocks noGrp="1"/>
          </p:cNvSpPr>
          <p:nvPr>
            <p:ph type="body" sz="quarter" idx="16" hasCustomPrompt="1"/>
          </p:nvPr>
        </p:nvSpPr>
        <p:spPr>
          <a:xfrm>
            <a:off x="3747517" y="2921079"/>
            <a:ext cx="2068065"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6" name="Text Placeholder 4"/>
          <p:cNvSpPr>
            <a:spLocks noGrp="1"/>
          </p:cNvSpPr>
          <p:nvPr>
            <p:ph type="body" sz="quarter" idx="17" hasCustomPrompt="1"/>
          </p:nvPr>
        </p:nvSpPr>
        <p:spPr>
          <a:xfrm>
            <a:off x="6257866" y="2921079"/>
            <a:ext cx="2130523"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7" name="Picture Placeholder 21"/>
          <p:cNvSpPr>
            <a:spLocks noGrp="1"/>
          </p:cNvSpPr>
          <p:nvPr>
            <p:ph type="pic" sz="quarter" idx="18" hasCustomPrompt="1"/>
          </p:nvPr>
        </p:nvSpPr>
        <p:spPr>
          <a:xfrm>
            <a:off x="1167299" y="1240564"/>
            <a:ext cx="1437932" cy="1437931"/>
          </a:xfrm>
        </p:spPr>
        <p:txBody>
          <a:bodyPr/>
          <a:lstStyle>
            <a:lvl1pPr marL="0" indent="0">
              <a:buNone/>
              <a:defRPr/>
            </a:lvl1pPr>
          </a:lstStyle>
          <a:p>
            <a:r>
              <a:rPr lang="en-GB"/>
              <a:t>icon</a:t>
            </a:r>
          </a:p>
        </p:txBody>
      </p:sp>
      <p:sp>
        <p:nvSpPr>
          <p:cNvPr id="8" name="Picture Placeholder 21"/>
          <p:cNvSpPr>
            <a:spLocks noGrp="1"/>
          </p:cNvSpPr>
          <p:nvPr>
            <p:ph type="pic" sz="quarter" idx="19" hasCustomPrompt="1"/>
          </p:nvPr>
        </p:nvSpPr>
        <p:spPr>
          <a:xfrm>
            <a:off x="3747517" y="1233488"/>
            <a:ext cx="1437932" cy="1437931"/>
          </a:xfrm>
        </p:spPr>
        <p:txBody>
          <a:bodyPr/>
          <a:lstStyle>
            <a:lvl1pPr marL="0" indent="0">
              <a:buNone/>
              <a:defRPr/>
            </a:lvl1pPr>
          </a:lstStyle>
          <a:p>
            <a:r>
              <a:rPr lang="en-GB"/>
              <a:t>icon</a:t>
            </a:r>
          </a:p>
        </p:txBody>
      </p:sp>
      <p:sp>
        <p:nvSpPr>
          <p:cNvPr id="9" name="Picture Placeholder 21"/>
          <p:cNvSpPr>
            <a:spLocks noGrp="1"/>
          </p:cNvSpPr>
          <p:nvPr>
            <p:ph type="pic" sz="quarter" idx="20" hasCustomPrompt="1"/>
          </p:nvPr>
        </p:nvSpPr>
        <p:spPr>
          <a:xfrm>
            <a:off x="6257867" y="1240564"/>
            <a:ext cx="1437932" cy="1437931"/>
          </a:xfrm>
        </p:spPr>
        <p:txBody>
          <a:bodyPr/>
          <a:lstStyle>
            <a:lvl1pPr marL="0" indent="0">
              <a:buNone/>
              <a:defRPr/>
            </a:lvl1pPr>
          </a:lstStyle>
          <a:p>
            <a:r>
              <a:rPr lang="en-GB"/>
              <a:t>icon</a:t>
            </a:r>
          </a:p>
        </p:txBody>
      </p:sp>
      <p:sp>
        <p:nvSpPr>
          <p:cNvPr id="10" name="Text Placeholder 4"/>
          <p:cNvSpPr>
            <a:spLocks noGrp="1"/>
          </p:cNvSpPr>
          <p:nvPr>
            <p:ph type="body" sz="quarter" idx="21" hasCustomPrompt="1"/>
          </p:nvPr>
        </p:nvSpPr>
        <p:spPr>
          <a:xfrm>
            <a:off x="8744941" y="2936069"/>
            <a:ext cx="2183449"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11" name="Picture Placeholder 21"/>
          <p:cNvSpPr>
            <a:spLocks noGrp="1"/>
          </p:cNvSpPr>
          <p:nvPr>
            <p:ph type="pic" sz="quarter" idx="22" hasCustomPrompt="1"/>
          </p:nvPr>
        </p:nvSpPr>
        <p:spPr>
          <a:xfrm>
            <a:off x="8744942" y="1255555"/>
            <a:ext cx="1437932" cy="1437931"/>
          </a:xfrm>
        </p:spPr>
        <p:txBody>
          <a:bodyPr/>
          <a:lstStyle>
            <a:lvl1pPr marL="0" indent="0">
              <a:buNone/>
              <a:defRPr/>
            </a:lvl1pPr>
          </a:lstStyle>
          <a:p>
            <a:r>
              <a:rPr lang="en-GB"/>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4" name="Text Placeholder 2">
            <a:extLst>
              <a:ext uri="{FF2B5EF4-FFF2-40B4-BE49-F238E27FC236}">
                <a16:creationId xmlns:a16="http://schemas.microsoft.com/office/drawing/2014/main" id="{92C408C0-1A1B-4D4D-B79A-2D37D6F3CB19}"/>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229773864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167876"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613794"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Text Placeholder 7"/>
          <p:cNvSpPr>
            <a:spLocks noGrp="1"/>
          </p:cNvSpPr>
          <p:nvPr>
            <p:ph type="body" sz="quarter" idx="14" hasCustomPrompt="1"/>
          </p:nvPr>
        </p:nvSpPr>
        <p:spPr>
          <a:xfrm>
            <a:off x="6059713" y="1246664"/>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Text Placeholder 7"/>
          <p:cNvSpPr>
            <a:spLocks noGrp="1"/>
          </p:cNvSpPr>
          <p:nvPr>
            <p:ph type="body" sz="quarter" idx="15" hasCustomPrompt="1"/>
          </p:nvPr>
        </p:nvSpPr>
        <p:spPr>
          <a:xfrm>
            <a:off x="8505633" y="1246663"/>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DC41670F-D9DB-3140-AAEA-4430FBF2D30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424373951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6186490" y="1246663"/>
            <a:ext cx="5612791"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82589" y="1246661"/>
            <a:ext cx="5621337"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FE1C86EE-79CD-A844-BC58-36532ABD5C56}"/>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366748776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91181" y="1240839"/>
            <a:ext cx="5612745" cy="5237749"/>
          </a:xfrm>
          <a:prstGeom prst="rect">
            <a:avLst/>
          </a:prstGeom>
        </p:spPr>
        <p:txBody>
          <a:bodyPr/>
          <a:lstStyle>
            <a:lvl1pPr marL="0" indent="0">
              <a:buNone/>
              <a:defRPr/>
            </a:lvl1pPr>
          </a:lstStyle>
          <a:p>
            <a:r>
              <a:rPr lang="en-US"/>
              <a:t>Click icon to add picture</a:t>
            </a:r>
          </a:p>
        </p:txBody>
      </p:sp>
      <p:sp>
        <p:nvSpPr>
          <p:cNvPr id="10" name="Text Placeholder 7"/>
          <p:cNvSpPr>
            <a:spLocks noGrp="1"/>
          </p:cNvSpPr>
          <p:nvPr>
            <p:ph type="body" sz="quarter" idx="11" hasCustomPrompt="1"/>
          </p:nvPr>
        </p:nvSpPr>
        <p:spPr>
          <a:xfrm>
            <a:off x="6186489" y="1239313"/>
            <a:ext cx="5621337" cy="5239275"/>
          </a:xfrm>
        </p:spPr>
        <p:txBody>
          <a:bodyPr/>
          <a:lstStyle>
            <a:lvl1pPr marL="0" indent="0">
              <a:lnSpc>
                <a:spcPct val="100000"/>
              </a:lnSpc>
              <a:buFont typeface="Arial" panose="020B0604020202020204" pitchFamily="34" charset="0"/>
              <a:buNone/>
              <a:defRPr sz="1800" b="0"/>
            </a:lvl1pPr>
            <a:lvl2pPr marL="171446" marR="0" indent="-171446" algn="l" defTabSz="914377" rtl="0" eaLnBrk="1" fontAlgn="auto" latinLnBrk="0" hangingPunct="1">
              <a:lnSpc>
                <a:spcPct val="100000"/>
              </a:lnSpc>
              <a:spcBef>
                <a:spcPts val="0"/>
              </a:spcBef>
              <a:spcAft>
                <a:spcPts val="651"/>
              </a:spcAft>
              <a:buClrTx/>
              <a:buSzPct val="125000"/>
              <a:buFont typeface="Arial" panose="020B0604020202020204" pitchFamily="34" charset="0"/>
              <a:buChar char="•"/>
              <a:tabLst/>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BC6158FE-928A-7845-B66A-66F0FE0F7F9C}"/>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13864364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2062" y="1239312"/>
            <a:ext cx="5621863" cy="5239275"/>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199185" y="1246663"/>
            <a:ext cx="5608641" cy="5231924"/>
          </a:xfrm>
          <a:prstGeom prst="rect">
            <a:avLst/>
          </a:prstGeom>
        </p:spPr>
        <p:txBody>
          <a:bodyPr/>
          <a:lstStyle>
            <a:lvl1pPr marL="0" indent="0">
              <a:buNone/>
              <a:defRPr/>
            </a:lvl1pPr>
          </a:lstStyle>
          <a:p>
            <a:r>
              <a:rPr lang="en-US"/>
              <a:t>Click icon to add picture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83FBF726-3A82-7143-ACCB-5046CC509D9D}"/>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86077348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376238" y="3968576"/>
            <a:ext cx="5627687" cy="2520000"/>
          </a:xfrm>
        </p:spPr>
        <p:txBody>
          <a:bodyPr/>
          <a:lstStyle>
            <a:lvl1pPr marL="0" indent="0">
              <a:lnSpc>
                <a:spcPct val="100000"/>
              </a:lnSpc>
              <a:buFont typeface="Arial" panose="020B0604020202020204" pitchFamily="34" charset="0"/>
              <a:buNone/>
              <a:defRPr sz="1800" b="0"/>
            </a:lvl1pPr>
            <a:lvl2pPr marL="171446" indent="-171446">
              <a:buFont typeface="Arial" panose="020B0604020202020204" pitchFamily="34" charset="0"/>
              <a:buChar char="•"/>
              <a:defRPr sz="1800"/>
            </a:lvl2pPr>
            <a:lvl3pPr marL="0" indent="0">
              <a:buNone/>
              <a:defRPr sz="1800"/>
            </a:lvl3pPr>
            <a:lvl4pPr>
              <a:defRPr sz="1800"/>
            </a:lvl4pPr>
            <a:lvl5pPr>
              <a:defRPr sz="1800"/>
            </a:lvl5pPr>
          </a:lstStyle>
          <a:p>
            <a:pPr lvl="0"/>
            <a:r>
              <a:rPr lang="en-US"/>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76249" y="1233490"/>
            <a:ext cx="5627676" cy="2576511"/>
          </a:xfrm>
          <a:prstGeom prst="rect">
            <a:avLst/>
          </a:prstGeom>
        </p:spPr>
        <p:txBody>
          <a:bodyPr/>
          <a:lstStyle>
            <a:lvl1pPr marL="0" indent="0">
              <a:buNone/>
              <a:defRPr baseline="0"/>
            </a:lvl1pPr>
          </a:lstStyle>
          <a:p>
            <a:r>
              <a:rPr lang="en-US"/>
              <a:t>Click icon to add picture</a:t>
            </a:r>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6180195" y="1233489"/>
            <a:ext cx="5627631" cy="2576511"/>
          </a:xfrm>
          <a:prstGeom prst="rect">
            <a:avLst/>
          </a:prstGeom>
        </p:spPr>
        <p:txBody>
          <a:bodyPr/>
          <a:lstStyle>
            <a:lvl1pPr marL="0" indent="0">
              <a:buNone/>
              <a:defRPr baseline="0"/>
            </a:lvl1pPr>
          </a:lstStyle>
          <a:p>
            <a:r>
              <a:rPr lang="en-US"/>
              <a:t>Click icon to add picture</a:t>
            </a:r>
          </a:p>
        </p:txBody>
      </p:sp>
      <p:sp>
        <p:nvSpPr>
          <p:cNvPr id="8" name="Text Placeholder 7"/>
          <p:cNvSpPr>
            <a:spLocks noGrp="1"/>
          </p:cNvSpPr>
          <p:nvPr>
            <p:ph type="body" sz="quarter" idx="11" hasCustomPrompt="1"/>
          </p:nvPr>
        </p:nvSpPr>
        <p:spPr>
          <a:xfrm>
            <a:off x="6180195" y="3968576"/>
            <a:ext cx="5627631" cy="2520000"/>
          </a:xfrm>
        </p:spPr>
        <p:txBody>
          <a:bodyPr/>
          <a:lstStyle>
            <a:lvl1pPr marL="0" indent="0">
              <a:lnSpc>
                <a:spcPct val="100000"/>
              </a:lnSpc>
              <a:buFont typeface="Arial" panose="020B0604020202020204" pitchFamily="34" charset="0"/>
              <a:buNone/>
              <a:defRPr b="0"/>
            </a:lvl1pPr>
            <a:lvl2pPr marL="171446" indent="-171446">
              <a:buFont typeface="Arial" panose="020B0604020202020204" pitchFamily="34" charset="0"/>
              <a:buChar char="•"/>
              <a:defRPr/>
            </a:lvl2pPr>
          </a:lstStyle>
          <a:p>
            <a:pPr lvl="0"/>
            <a:r>
              <a:rPr lang="en-US"/>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0270B6DD-EFD0-B148-AC2D-17D9B4352A1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23428348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40677968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38251CB8-D58E-2E40-9211-8E4FCA38D552}"/>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7" name="Graphic 31">
            <a:extLst>
              <a:ext uri="{FF2B5EF4-FFF2-40B4-BE49-F238E27FC236}">
                <a16:creationId xmlns:a16="http://schemas.microsoft.com/office/drawing/2014/main" id="{E51E3436-B16C-5F48-AA8A-C3F6719B5E1D}"/>
              </a:ext>
            </a:extLst>
          </p:cNvPr>
          <p:cNvPicPr>
            <a:picLocks noChangeAspect="1"/>
          </p:cNvPicPr>
          <p:nvPr userDrawn="1"/>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2"/>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1666810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223B611D-7B8F-B64E-B297-6F15D8AC0FB4}"/>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3" name="Graphic 31">
            <a:extLst>
              <a:ext uri="{FF2B5EF4-FFF2-40B4-BE49-F238E27FC236}">
                <a16:creationId xmlns:a16="http://schemas.microsoft.com/office/drawing/2014/main" id="{59F936A6-C45C-DE4D-B127-38C5B78DBD54}"/>
              </a:ext>
            </a:extLst>
          </p:cNvPr>
          <p:cNvPicPr>
            <a:picLocks noChangeAspect="1"/>
          </p:cNvPicPr>
          <p:nvPr userDrawn="1"/>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3606277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1">
    <p:bg>
      <p:bgPr>
        <a:solidFill>
          <a:srgbClr val="03EAB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978A22-79ED-C346-B050-A5F64C0ACA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848191" y="0"/>
            <a:ext cx="9343809"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7184920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954979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8CE8C71-4A26-D849-813C-580602CCBDA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88892509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122CC552-B995-3D44-97DB-048FA9D7391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3226995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C6C80C38-3722-474E-8B11-A2D0DDDA408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58932642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DF12CDA4-6DB7-9B47-B8BD-BC72661022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3862690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2"/>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C688DDD5-996C-5A49-B7AA-2FBE4622651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9952731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67306422-B398-BC4C-8476-3EB6DBC1663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16801384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91361752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5440E06-BD51-134C-8922-1FED8CE30B1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7253900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D437921-F8BF-FB43-B188-28C7B472CCE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8791857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1">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55FC24-E422-114B-A553-7B78DA63203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03731" y="-1"/>
            <a:ext cx="9988270" cy="6858001"/>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682079407"/>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8D950501-8A96-F740-8901-23C73CDCDD2D}"/>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6872432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5ABD8F74-8FD6-554A-BB95-259D126DE6E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3735872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2"/>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093A48C6-BAF4-C24C-927C-1277EFA8D0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60777521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408EE555-3A54-004C-A759-75B8B80EEC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229022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Activity 01">
    <p:bg>
      <p:bgPr>
        <a:solidFill>
          <a:srgbClr val="0FEEB9"/>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0800000" flipV="1">
            <a:off x="0" y="1"/>
            <a:ext cx="7786688"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5"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Activity 02">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C501B5F-7F27-C545-9905-2C0F709E4BF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8565454" cy="685800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05810546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9665921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7303"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731010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8910986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595952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
        <p:nvSpPr>
          <p:cNvPr id="8" name="Text Placeholder 6">
            <a:extLst>
              <a:ext uri="{FF2B5EF4-FFF2-40B4-BE49-F238E27FC236}">
                <a16:creationId xmlns:a16="http://schemas.microsoft.com/office/drawing/2014/main" id="{EC1B3813-DD9D-954E-BE79-A994AB3AFD51}"/>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42768793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63440" y="0"/>
            <a:ext cx="75285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0" name="TextBox 9">
            <a:extLst>
              <a:ext uri="{FF2B5EF4-FFF2-40B4-BE49-F238E27FC236}">
                <a16:creationId xmlns:a16="http://schemas.microsoft.com/office/drawing/2014/main" id="{17F25977-2A6E-5145-88F9-CD120C50E0D7}"/>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1" name="TextBox 10">
            <a:extLst>
              <a:ext uri="{FF2B5EF4-FFF2-40B4-BE49-F238E27FC236}">
                <a16:creationId xmlns:a16="http://schemas.microsoft.com/office/drawing/2014/main" id="{C213F3E8-EBA2-2742-9898-726D280D25C7}"/>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368905433"/>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CEA50D-6782-1444-BB85-3E86FC05CB1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143053" y="0"/>
            <a:ext cx="10048947"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7" name="TextBox 16">
            <a:extLst>
              <a:ext uri="{FF2B5EF4-FFF2-40B4-BE49-F238E27FC236}">
                <a16:creationId xmlns:a16="http://schemas.microsoft.com/office/drawing/2014/main" id="{F40F117A-8029-1046-B154-5F6DC38A0EC1}"/>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9" name="TextBox 18">
            <a:extLst>
              <a:ext uri="{FF2B5EF4-FFF2-40B4-BE49-F238E27FC236}">
                <a16:creationId xmlns:a16="http://schemas.microsoft.com/office/drawing/2014/main" id="{7730DEBB-F3C8-2B49-98FA-67CD17896A82}"/>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19691009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QA Template_Title Slid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914400" y="1063566"/>
            <a:ext cx="10364400" cy="2556000"/>
          </a:xfrm>
          <a:prstGeom prst="rect">
            <a:avLst/>
          </a:prstGeom>
        </p:spPr>
        <p:txBody>
          <a:bodyPr wrap="square" anchor="b" anchorCtr="0">
            <a:normAutofit/>
          </a:bodyPr>
          <a:lstStyle>
            <a:lvl1pPr marL="0" indent="0" algn="ctr">
              <a:defRPr sz="6000" b="0" i="0" baseline="0">
                <a:solidFill>
                  <a:srgbClr val="555454"/>
                </a:solidFill>
                <a:latin typeface="+mj-lt"/>
              </a:defRPr>
            </a:lvl1pPr>
          </a:lstStyle>
          <a:p>
            <a:r>
              <a:rPr lang="en-GB" noProof="0" dirty="0"/>
              <a:t>Insert module title</a:t>
            </a:r>
          </a:p>
        </p:txBody>
      </p:sp>
      <p:sp>
        <p:nvSpPr>
          <p:cNvPr id="7" name="Subtitle 2"/>
          <p:cNvSpPr>
            <a:spLocks noGrp="1"/>
          </p:cNvSpPr>
          <p:nvPr>
            <p:ph type="subTitle" idx="1" hasCustomPrompt="1"/>
          </p:nvPr>
        </p:nvSpPr>
        <p:spPr>
          <a:xfrm>
            <a:off x="914400" y="3886200"/>
            <a:ext cx="10364400" cy="439200"/>
          </a:xfrm>
        </p:spPr>
        <p:txBody>
          <a:bodyPr wrap="square">
            <a:noAutofit/>
          </a:bodyPr>
          <a:lstStyle>
            <a:lvl1pPr marL="0" indent="0" algn="ctr">
              <a:spcBef>
                <a:spcPts val="0"/>
              </a:spcBef>
              <a:buNone/>
              <a:defRPr sz="2000" b="0" i="0" cap="all" spc="300" baseline="0">
                <a:solidFill>
                  <a:srgbClr val="2E2D2C"/>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GB" noProof="0" dirty="0"/>
              <a:t>MODULE X</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15542" y="5734420"/>
            <a:ext cx="748759" cy="527106"/>
          </a:xfrm>
          <a:prstGeom prst="rect">
            <a:avLst/>
          </a:prstGeom>
        </p:spPr>
      </p:pic>
    </p:spTree>
    <p:extLst>
      <p:ext uri="{BB962C8B-B14F-4D97-AF65-F5344CB8AC3E}">
        <p14:creationId xmlns:p14="http://schemas.microsoft.com/office/powerpoint/2010/main" val="26611029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QA Template_2_Picture Page">
    <p:spTree>
      <p:nvGrpSpPr>
        <p:cNvPr id="1" name=""/>
        <p:cNvGrpSpPr/>
        <p:nvPr/>
      </p:nvGrpSpPr>
      <p:grpSpPr>
        <a:xfrm>
          <a:off x="0" y="0"/>
          <a:ext cx="0" cy="0"/>
          <a:chOff x="0" y="0"/>
          <a:chExt cx="0" cy="0"/>
        </a:xfrm>
      </p:grpSpPr>
      <p:sp>
        <p:nvSpPr>
          <p:cNvPr id="13" name="Content Placeholder 12"/>
          <p:cNvSpPr>
            <a:spLocks noGrp="1"/>
          </p:cNvSpPr>
          <p:nvPr>
            <p:ph sz="quarter" idx="15"/>
          </p:nvPr>
        </p:nvSpPr>
        <p:spPr>
          <a:xfrm>
            <a:off x="414000" y="1929600"/>
            <a:ext cx="5580000" cy="4546800"/>
          </a:xfrm>
        </p:spPr>
        <p:txBody>
          <a:bodyPr>
            <a:noAutofit/>
          </a:bodyPr>
          <a:lstStyle>
            <a:lvl1pPr marL="342900" indent="-342900">
              <a:spcAft>
                <a:spcPts val="600"/>
              </a:spcAft>
              <a:buClr>
                <a:schemeClr val="tx1"/>
              </a:buClr>
              <a:buFont typeface="Arial" panose="020B0604020202020204" pitchFamily="34" charset="0"/>
              <a:buChar char="•"/>
              <a:defRPr sz="2000" b="0" baseline="0">
                <a:latin typeface="+mn-lt"/>
              </a:defRPr>
            </a:lvl1pPr>
            <a:lvl2pPr marL="742950" indent="-285750">
              <a:spcAft>
                <a:spcPts val="600"/>
              </a:spcAft>
              <a:buClr>
                <a:schemeClr val="tx1"/>
              </a:buClr>
              <a:buFont typeface="Arial" panose="020B0604020202020204" pitchFamily="34" charset="0"/>
              <a:buChar char="•"/>
              <a:defRPr sz="1800" b="0" baseline="0">
                <a:latin typeface="+mn-lt"/>
              </a:defRPr>
            </a:lvl2pPr>
            <a:lvl3pPr marL="1143000" indent="-228600">
              <a:spcAft>
                <a:spcPts val="600"/>
              </a:spcAft>
              <a:buClr>
                <a:schemeClr val="tx1"/>
              </a:buClr>
              <a:buFont typeface="Arial" panose="020B0604020202020204" pitchFamily="34" charset="0"/>
              <a:buChar char="•"/>
              <a:defRPr sz="1800" b="0" baseline="0">
                <a:latin typeface="+mn-lt"/>
              </a:defRPr>
            </a:lvl3pPr>
            <a:lvl4pPr marL="1600200" indent="-228600">
              <a:spcAft>
                <a:spcPts val="600"/>
              </a:spcAft>
              <a:buClr>
                <a:schemeClr val="tx1"/>
              </a:buClr>
              <a:buFont typeface="Arial" panose="020B0604020202020204" pitchFamily="34" charset="0"/>
              <a:buChar char="•"/>
              <a:defRPr sz="1800" b="0" baseline="0">
                <a:latin typeface="+mn-lt"/>
              </a:defRPr>
            </a:lvl4pPr>
            <a:lvl5pPr marL="2057400" indent="-228600">
              <a:spcAft>
                <a:spcPts val="600"/>
              </a:spcAft>
              <a:buClr>
                <a:schemeClr val="tx1"/>
              </a:buClr>
              <a:buFont typeface="Arial" panose="020B0604020202020204" pitchFamily="34" charset="0"/>
              <a:buChar char="•"/>
              <a:defRPr sz="1800" b="0" baseline="0">
                <a:latin typeface="+mn-lt"/>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mn-lt"/>
              <a:ea typeface="+mn-ea"/>
              <a:cs typeface="Arial" pitchFamily="34" charset="0"/>
            </a:endParaRPr>
          </a:p>
        </p:txBody>
      </p:sp>
      <p:sp>
        <p:nvSpPr>
          <p:cNvPr id="7" name="Content Placeholder 12"/>
          <p:cNvSpPr>
            <a:spLocks noGrp="1"/>
          </p:cNvSpPr>
          <p:nvPr>
            <p:ph sz="quarter" idx="16"/>
          </p:nvPr>
        </p:nvSpPr>
        <p:spPr>
          <a:xfrm>
            <a:off x="6206400" y="1929600"/>
            <a:ext cx="5580000" cy="4546800"/>
          </a:xfrm>
        </p:spPr>
        <p:txBody>
          <a:bodyPr>
            <a:noAutofit/>
          </a:bodyPr>
          <a:lstStyle>
            <a:lvl1pPr marL="342900" indent="-342900">
              <a:spcAft>
                <a:spcPts val="600"/>
              </a:spcAft>
              <a:buClr>
                <a:schemeClr val="tx1"/>
              </a:buClr>
              <a:buFont typeface="Arial" panose="020B0604020202020204" pitchFamily="34" charset="0"/>
              <a:buChar char="•"/>
              <a:defRPr sz="2000" b="0" baseline="0">
                <a:latin typeface="+mn-lt"/>
              </a:defRPr>
            </a:lvl1pPr>
            <a:lvl2pPr marL="742950" indent="-285750">
              <a:spcAft>
                <a:spcPts val="600"/>
              </a:spcAft>
              <a:buClr>
                <a:schemeClr val="tx1"/>
              </a:buClr>
              <a:buFont typeface="Arial" panose="020B0604020202020204" pitchFamily="34" charset="0"/>
              <a:buChar char="•"/>
              <a:defRPr sz="1800" b="0" baseline="0">
                <a:latin typeface="+mn-lt"/>
              </a:defRPr>
            </a:lvl2pPr>
            <a:lvl3pPr marL="1143000" indent="-228600">
              <a:spcAft>
                <a:spcPts val="600"/>
              </a:spcAft>
              <a:buClr>
                <a:schemeClr val="tx1"/>
              </a:buClr>
              <a:buFont typeface="Arial" panose="020B0604020202020204" pitchFamily="34" charset="0"/>
              <a:buChar char="•"/>
              <a:defRPr sz="1800" b="0" baseline="0">
                <a:latin typeface="+mn-lt"/>
              </a:defRPr>
            </a:lvl3pPr>
            <a:lvl4pPr marL="1600200" indent="-228600">
              <a:spcAft>
                <a:spcPts val="600"/>
              </a:spcAft>
              <a:buClr>
                <a:schemeClr val="tx1"/>
              </a:buClr>
              <a:buFont typeface="Arial" panose="020B0604020202020204" pitchFamily="34" charset="0"/>
              <a:buChar char="•"/>
              <a:defRPr sz="1800" b="0" baseline="0">
                <a:latin typeface="+mn-lt"/>
              </a:defRPr>
            </a:lvl4pPr>
            <a:lvl5pPr marL="2057400" indent="-228600">
              <a:spcAft>
                <a:spcPts val="600"/>
              </a:spcAft>
              <a:buClr>
                <a:schemeClr val="tx1"/>
              </a:buClr>
              <a:buFont typeface="Arial" panose="020B0604020202020204" pitchFamily="34" charset="0"/>
              <a:buChar char="•"/>
              <a:defRPr sz="1800" b="0" baseline="0">
                <a:latin typeface="+mn-lt"/>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Rectangle 9"/>
          <p:cNvSpPr/>
          <p:nvPr userDrawn="1"/>
        </p:nvSpPr>
        <p:spPr>
          <a:xfrm>
            <a:off x="6078034" y="1930402"/>
            <a:ext cx="45719" cy="454501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p>
        </p:txBody>
      </p:sp>
      <p:sp>
        <p:nvSpPr>
          <p:cNvPr id="8" name="Title Placeholder 3"/>
          <p:cNvSpPr>
            <a:spLocks noGrp="1"/>
          </p:cNvSpPr>
          <p:nvPr>
            <p:ph type="title"/>
          </p:nvPr>
        </p:nvSpPr>
        <p:spPr>
          <a:xfrm>
            <a:off x="414000" y="1036800"/>
            <a:ext cx="9126000" cy="626400"/>
          </a:xfrm>
          <a:prstGeom prst="rect">
            <a:avLst/>
          </a:prstGeom>
        </p:spPr>
        <p:txBody>
          <a:bodyPr vert="horz" lIns="91440" tIns="45720" rIns="91440" bIns="45720" rtlCol="0" anchor="b" anchorCtr="0">
            <a:normAutofit/>
          </a:bodyPr>
          <a:lstStyle/>
          <a:p>
            <a:r>
              <a:rPr lang="en-US" noProof="0"/>
              <a:t>Click to edit Master title style</a:t>
            </a:r>
            <a:endParaRPr lang="en-GB" noProof="0" dirty="0"/>
          </a:p>
        </p:txBody>
      </p:sp>
    </p:spTree>
    <p:extLst>
      <p:ext uri="{BB962C8B-B14F-4D97-AF65-F5344CB8AC3E}">
        <p14:creationId xmlns:p14="http://schemas.microsoft.com/office/powerpoint/2010/main" val="18594735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QA Template_Main Slide">
    <p:spTree>
      <p:nvGrpSpPr>
        <p:cNvPr id="1" name=""/>
        <p:cNvGrpSpPr/>
        <p:nvPr/>
      </p:nvGrpSpPr>
      <p:grpSpPr>
        <a:xfrm>
          <a:off x="0" y="0"/>
          <a:ext cx="0" cy="0"/>
          <a:chOff x="0" y="0"/>
          <a:chExt cx="0" cy="0"/>
        </a:xfrm>
      </p:grpSpPr>
      <p:sp>
        <p:nvSpPr>
          <p:cNvPr id="7" name="Text Placeholder 10"/>
          <p:cNvSpPr>
            <a:spLocks noGrp="1"/>
          </p:cNvSpPr>
          <p:nvPr>
            <p:ph type="body" sz="quarter" idx="15"/>
          </p:nvPr>
        </p:nvSpPr>
        <p:spPr>
          <a:xfrm>
            <a:off x="414000" y="1929600"/>
            <a:ext cx="11404800" cy="4546800"/>
          </a:xfrm>
        </p:spPr>
        <p:txBody>
          <a:bodyPr>
            <a:noAutofit/>
          </a:bodyPr>
          <a:lstStyle>
            <a:lvl1pPr marL="342900" indent="-342900">
              <a:spcBef>
                <a:spcPts val="600"/>
              </a:spcBef>
              <a:spcAft>
                <a:spcPts val="600"/>
              </a:spcAft>
              <a:buClr>
                <a:schemeClr val="tx1"/>
              </a:buClr>
              <a:buFont typeface="Arial" panose="020B0604020202020204" pitchFamily="34" charset="0"/>
              <a:buChar char="•"/>
              <a:defRPr sz="2000" b="0" baseline="0">
                <a:latin typeface="+mn-lt"/>
              </a:defRPr>
            </a:lvl1pPr>
            <a:lvl2pPr marL="742950" indent="-285750">
              <a:spcBef>
                <a:spcPts val="600"/>
              </a:spcBef>
              <a:spcAft>
                <a:spcPts val="600"/>
              </a:spcAft>
              <a:buClr>
                <a:schemeClr val="tx1"/>
              </a:buClr>
              <a:buFont typeface="Arial" panose="020B0604020202020204" pitchFamily="34" charset="0"/>
              <a:buChar char="•"/>
              <a:defRPr sz="1800" baseline="0">
                <a:latin typeface="+mn-lt"/>
              </a:defRPr>
            </a:lvl2pPr>
            <a:lvl3pPr marL="1143000" indent="-228600">
              <a:spcBef>
                <a:spcPts val="600"/>
              </a:spcBef>
              <a:spcAft>
                <a:spcPts val="600"/>
              </a:spcAft>
              <a:buClr>
                <a:schemeClr val="tx1"/>
              </a:buClr>
              <a:buFont typeface="Arial" panose="020B0604020202020204" pitchFamily="34" charset="0"/>
              <a:buChar char="•"/>
              <a:defRPr sz="1800" baseline="0">
                <a:latin typeface="+mn-lt"/>
              </a:defRPr>
            </a:lvl3pPr>
            <a:lvl4pPr marL="1600200" indent="-228600">
              <a:spcBef>
                <a:spcPts val="600"/>
              </a:spcBef>
              <a:spcAft>
                <a:spcPts val="600"/>
              </a:spcAft>
              <a:buClr>
                <a:schemeClr val="tx1"/>
              </a:buClr>
              <a:buFont typeface="Arial" panose="020B0604020202020204" pitchFamily="34" charset="0"/>
              <a:buChar char="•"/>
              <a:defRPr sz="1800" baseline="0">
                <a:latin typeface="+mn-lt"/>
              </a:defRPr>
            </a:lvl4pPr>
            <a:lvl5pPr marL="2057400" indent="-228600">
              <a:spcBef>
                <a:spcPts val="600"/>
              </a:spcBef>
              <a:spcAft>
                <a:spcPts val="600"/>
              </a:spcAft>
              <a:buClr>
                <a:schemeClr val="tx1"/>
              </a:buClr>
              <a:buFont typeface="Arial" panose="020B0604020202020204" pitchFamily="34" charset="0"/>
              <a:buChar char="•"/>
              <a:defRPr sz="1800" baseline="0">
                <a:latin typeface="+mn-lt"/>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mn-lt"/>
              <a:ea typeface="+mn-ea"/>
              <a:cs typeface="Arial" pitchFamily="34" charset="0"/>
            </a:endParaRPr>
          </a:p>
        </p:txBody>
      </p:sp>
      <p:sp>
        <p:nvSpPr>
          <p:cNvPr id="5" name="Title Placeholder 3"/>
          <p:cNvSpPr>
            <a:spLocks noGrp="1"/>
          </p:cNvSpPr>
          <p:nvPr>
            <p:ph type="title"/>
          </p:nvPr>
        </p:nvSpPr>
        <p:spPr>
          <a:xfrm>
            <a:off x="414000" y="1036800"/>
            <a:ext cx="9126000" cy="626400"/>
          </a:xfrm>
          <a:prstGeom prst="rect">
            <a:avLst/>
          </a:prstGeom>
        </p:spPr>
        <p:txBody>
          <a:bodyPr vert="horz" wrap="square" lIns="91440" tIns="45720" rIns="91440" bIns="45720" rtlCol="0" anchor="b" anchorCtr="0">
            <a:normAutofit/>
          </a:bodyPr>
          <a:lstStyle>
            <a:lvl1pPr>
              <a:defRPr baseline="0">
                <a:solidFill>
                  <a:srgbClr val="00519C"/>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1062086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rgbClr val="FD014D"/>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2C3001-2868-3745-844A-C501016D23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solidFill>
                  <a:schemeClr val="tx1"/>
                </a:solidFill>
              </a:defRPr>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50662609"/>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Pr>
        <a:solidFill>
          <a:srgbClr val="FD01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3E47EF-E205-7148-97A2-017F58514AA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652343" y="0"/>
            <a:ext cx="8539657" cy="6858000"/>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02367290"/>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3_Title slide 2">
    <p:bg>
      <p:bgPr>
        <a:solidFill>
          <a:srgbClr val="FD01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C5F572-2D07-E843-B30B-118EAFE8374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423991" y="-1"/>
            <a:ext cx="8768009" cy="6858001"/>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802675498"/>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3"/>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4"/>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0948F714-4D77-CD42-BD58-84592393B6D2}"/>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30694070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Meet &amp; Greet">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B1B030-4A91-6B44-8586-E31F9C0BF1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85865" y="0"/>
            <a:ext cx="7706135"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6808206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Meet &amp; Greet">
    <p:bg>
      <p:bgPr>
        <a:solidFill>
          <a:schemeClr val="tx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54A14CF-61C2-1544-8DD4-749EC1BACD2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384860" y="0"/>
            <a:ext cx="9803283"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5"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48E10E-A8B9-0D42-A9D5-A5FF4004882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084205" y="0"/>
            <a:ext cx="9107795"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325368981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4"/>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3"/>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accent3"/>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1658309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4"/>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78008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3"/>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93808245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4489429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82696954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3"/>
          </a:solidFill>
        </p:spPr>
        <p:txBody>
          <a:bodyPr wrap="square" lIns="0" tIns="0" rIns="0" bIns="0" rtlCol="0"/>
          <a:lstStyle/>
          <a:p>
            <a:endParaRPr sz="1029"/>
          </a:p>
        </p:txBody>
      </p:sp>
    </p:spTree>
    <p:extLst>
      <p:ext uri="{BB962C8B-B14F-4D97-AF65-F5344CB8AC3E}">
        <p14:creationId xmlns:p14="http://schemas.microsoft.com/office/powerpoint/2010/main" val="7922049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6028437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0835664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9582645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8679AE-C215-C04E-A156-9D6D5003D40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687102" y="0"/>
            <a:ext cx="8504898"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69334983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6771593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9757152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4"/>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4078032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51146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4"/>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9216210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4"/>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9930038-7324-754A-9850-A216F52D7ED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38441797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4"/>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CDF1ACB8-AF73-DE42-B25D-407198650B9A}"/>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63529278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3"/>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E45BD70D-705E-6C48-85F0-2B8B8D29C2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5603946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3"/>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61090407-4F3B-F847-A7AB-C8C0EFB28AF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2723026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3"/>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E49C0454-8721-7947-A56E-58D569350C28}"/>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0605239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tx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rgbClr val="004050"/>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rgbClr val="004050"/>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47430613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E98B0132-AE9F-DA4C-9229-D8371E10A71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22191480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41078062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46C840F-99B2-8C4C-A37D-F1F388F0C20C}"/>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414862383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39C13B6-7320-8544-8C3F-972BE573F629}"/>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704652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032C547-F94C-1241-9D31-1F73ADBB2494}"/>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7453464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698D41BD-7B3B-1742-B394-CDE3B9E03C5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58412133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4"/>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E2A682AD-D487-474A-ACC8-8097477C31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9686495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37A21872-726D-FD41-8C44-AEDB5C04354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6889575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Activity 01">
    <p:bg>
      <p:bgPr>
        <a:solidFill>
          <a:schemeClr val="accent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A6771C-F35D-C040-9B44-2A39B359F23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8559872"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12334573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Activity 02">
    <p:bg>
      <p:bgPr>
        <a:solidFill>
          <a:schemeClr val="accent4"/>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257CD7-3573-8840-90AB-DBEEF1DD3D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8406235"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46905344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2"/>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329889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8619424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7800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2051155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09453099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84243738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Hope you enjoyed 01">
    <p:bg>
      <p:bgPr>
        <a:solidFill>
          <a:schemeClr val="accent4"/>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FD23B75-35DE-5E44-8359-D873EADF111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672"/>
          <a:stretch/>
        </p:blipFill>
        <p:spPr>
          <a:xfrm>
            <a:off x="3523317" y="1"/>
            <a:ext cx="8668683"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1" name="TextBox 10">
            <a:extLst>
              <a:ext uri="{FF2B5EF4-FFF2-40B4-BE49-F238E27FC236}">
                <a16:creationId xmlns:a16="http://schemas.microsoft.com/office/drawing/2014/main" id="{08ED2E95-BD09-4045-B25A-7BA7626B9306}"/>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2" name="TextBox 11">
            <a:extLst>
              <a:ext uri="{FF2B5EF4-FFF2-40B4-BE49-F238E27FC236}">
                <a16:creationId xmlns:a16="http://schemas.microsoft.com/office/drawing/2014/main" id="{77D03749-17B2-B34C-9139-D4494B934961}"/>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4277879548"/>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chemeClr val="accent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C3F896-FDC6-4C4B-AD73-A66C8634ADE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732515" y="0"/>
            <a:ext cx="845948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0" name="TextBox 9">
            <a:extLst>
              <a:ext uri="{FF2B5EF4-FFF2-40B4-BE49-F238E27FC236}">
                <a16:creationId xmlns:a16="http://schemas.microsoft.com/office/drawing/2014/main" id="{016F167C-D72A-004A-B824-A56F199A7173}"/>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1" name="TextBox 10">
            <a:extLst>
              <a:ext uri="{FF2B5EF4-FFF2-40B4-BE49-F238E27FC236}">
                <a16:creationId xmlns:a16="http://schemas.microsoft.com/office/drawing/2014/main" id="{36E36BB6-0DB4-9E4F-8E92-014E36368D6B}"/>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244859373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D5656793-1F8D-2D49-9D37-1150F407FFF1}"/>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BB7498BD-698B-734C-9FF2-A46078988EAC}"/>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16FD29C0-E4A0-D946-B553-AE6744143A3F}"/>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9BD3509D-1777-7546-80A9-2B25FE503A6C}"/>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122CD144-2B12-CC4B-9F40-687F0B2893E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D6227449-5479-C945-BFC7-DA08812AA355}"/>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7" name="Rectangle 16">
            <a:extLst>
              <a:ext uri="{FF2B5EF4-FFF2-40B4-BE49-F238E27FC236}">
                <a16:creationId xmlns:a16="http://schemas.microsoft.com/office/drawing/2014/main" id="{12D766A8-ED28-CF40-A660-497E38874D7A}"/>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8" name="Rectangle 17">
            <a:extLst>
              <a:ext uri="{FF2B5EF4-FFF2-40B4-BE49-F238E27FC236}">
                <a16:creationId xmlns:a16="http://schemas.microsoft.com/office/drawing/2014/main" id="{69BABE69-525A-7243-B2BE-5609D2C99151}"/>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22041055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ECCC43"/>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68332" y="302478"/>
            <a:ext cx="10523668" cy="6577293"/>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5" name="Text Placeholder 6">
            <a:extLst>
              <a:ext uri="{FF2B5EF4-FFF2-40B4-BE49-F238E27FC236}">
                <a16:creationId xmlns:a16="http://schemas.microsoft.com/office/drawing/2014/main" id="{8C7375B5-DB19-7E43-8115-1725078406ED}"/>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6" name="Title 1">
            <a:extLst>
              <a:ext uri="{FF2B5EF4-FFF2-40B4-BE49-F238E27FC236}">
                <a16:creationId xmlns:a16="http://schemas.microsoft.com/office/drawing/2014/main" id="{FF1D3E24-4EE8-BC40-9F4B-D354051DC227}"/>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7" name="Group 16">
            <a:extLst>
              <a:ext uri="{FF2B5EF4-FFF2-40B4-BE49-F238E27FC236}">
                <a16:creationId xmlns:a16="http://schemas.microsoft.com/office/drawing/2014/main" id="{62E1515A-EF99-9248-A89B-48AB30AFCF2D}"/>
              </a:ext>
            </a:extLst>
          </p:cNvPr>
          <p:cNvGrpSpPr/>
          <p:nvPr userDrawn="1"/>
        </p:nvGrpSpPr>
        <p:grpSpPr>
          <a:xfrm>
            <a:off x="509568" y="3503895"/>
            <a:ext cx="6359624" cy="2437013"/>
            <a:chOff x="-1420" y="3503895"/>
            <a:chExt cx="6359624" cy="2437013"/>
          </a:xfrm>
          <a:solidFill>
            <a:srgbClr val="004050"/>
          </a:solidFill>
        </p:grpSpPr>
        <p:sp>
          <p:nvSpPr>
            <p:cNvPr id="18" name="Freeform 17">
              <a:extLst>
                <a:ext uri="{FF2B5EF4-FFF2-40B4-BE49-F238E27FC236}">
                  <a16:creationId xmlns:a16="http://schemas.microsoft.com/office/drawing/2014/main" id="{F0730F80-3047-D241-8C1A-DB7075E27BC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D27BA220-C38F-7748-9BE1-1854E3B50314}"/>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6A0ADAF7-8302-FE4A-A3CF-2907884E62E6}"/>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1" name="Rectangle 20">
            <a:extLst>
              <a:ext uri="{FF2B5EF4-FFF2-40B4-BE49-F238E27FC236}">
                <a16:creationId xmlns:a16="http://schemas.microsoft.com/office/drawing/2014/main" id="{28FB3C8D-906C-4F43-B969-78EC53F7F655}"/>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2" name="Rectangle 21">
            <a:extLst>
              <a:ext uri="{FF2B5EF4-FFF2-40B4-BE49-F238E27FC236}">
                <a16:creationId xmlns:a16="http://schemas.microsoft.com/office/drawing/2014/main" id="{79A7BB9F-2F55-344B-9B53-C5409E298C22}"/>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345721581"/>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FB702EAC-C014-FE40-BB17-A54FD46D7874}"/>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609E494B-3BEE-7346-9FCE-9B81B23F9C5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B721FCB5-5E4D-F144-A1C3-4F170E80144A}"/>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22B66E27-252F-DB4E-8E1F-9111378B722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C06CEFB0-7366-804A-80ED-DF440203B33F}"/>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F564B811-426C-4244-B3F6-C53E75E26C7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7" name="Rectangle 16">
            <a:extLst>
              <a:ext uri="{FF2B5EF4-FFF2-40B4-BE49-F238E27FC236}">
                <a16:creationId xmlns:a16="http://schemas.microsoft.com/office/drawing/2014/main" id="{A970FEEF-407D-E44D-BAD5-49CA4E5A91E2}"/>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8" name="Rectangle 17">
            <a:extLst>
              <a:ext uri="{FF2B5EF4-FFF2-40B4-BE49-F238E27FC236}">
                <a16:creationId xmlns:a16="http://schemas.microsoft.com/office/drawing/2014/main" id="{0FE805ED-3108-DC41-A759-AEC37117992A}"/>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34405552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rgbClr val="ED612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1183"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5" name="Text Placeholder 6">
            <a:extLst>
              <a:ext uri="{FF2B5EF4-FFF2-40B4-BE49-F238E27FC236}">
                <a16:creationId xmlns:a16="http://schemas.microsoft.com/office/drawing/2014/main" id="{1A795E37-8730-554E-933B-DB83671976DC}"/>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6" name="Title 1">
            <a:extLst>
              <a:ext uri="{FF2B5EF4-FFF2-40B4-BE49-F238E27FC236}">
                <a16:creationId xmlns:a16="http://schemas.microsoft.com/office/drawing/2014/main" id="{1B8C6829-5776-E74B-ADE7-378B8F669AFB}"/>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7" name="Group 16">
            <a:extLst>
              <a:ext uri="{FF2B5EF4-FFF2-40B4-BE49-F238E27FC236}">
                <a16:creationId xmlns:a16="http://schemas.microsoft.com/office/drawing/2014/main" id="{E5A44845-D04A-D64E-80F5-1E6EC6EF984B}"/>
              </a:ext>
            </a:extLst>
          </p:cNvPr>
          <p:cNvGrpSpPr/>
          <p:nvPr userDrawn="1"/>
        </p:nvGrpSpPr>
        <p:grpSpPr>
          <a:xfrm>
            <a:off x="509568" y="3503895"/>
            <a:ext cx="6359624" cy="2437013"/>
            <a:chOff x="-1420" y="3503895"/>
            <a:chExt cx="6359624" cy="2437013"/>
          </a:xfrm>
          <a:solidFill>
            <a:srgbClr val="004050"/>
          </a:solidFill>
        </p:grpSpPr>
        <p:sp>
          <p:nvSpPr>
            <p:cNvPr id="18" name="Freeform 17">
              <a:extLst>
                <a:ext uri="{FF2B5EF4-FFF2-40B4-BE49-F238E27FC236}">
                  <a16:creationId xmlns:a16="http://schemas.microsoft.com/office/drawing/2014/main" id="{48BE5716-4C67-7F49-9AB4-96E2726363AE}"/>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6C88AC0D-F7D7-8841-9EEC-3CF787C22458}"/>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D8F806E4-B1B9-ED4F-B299-F02A4A4AB15C}"/>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1" name="Rectangle 20">
            <a:extLst>
              <a:ext uri="{FF2B5EF4-FFF2-40B4-BE49-F238E27FC236}">
                <a16:creationId xmlns:a16="http://schemas.microsoft.com/office/drawing/2014/main" id="{5F9772C6-2882-F44C-BB68-B9C55932026B}"/>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2" name="Rectangle 21">
            <a:extLst>
              <a:ext uri="{FF2B5EF4-FFF2-40B4-BE49-F238E27FC236}">
                <a16:creationId xmlns:a16="http://schemas.microsoft.com/office/drawing/2014/main" id="{3D844E97-E982-B54D-9ED8-47C261639D4D}"/>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964158998"/>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rgbClr val="004050"/>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409422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5"/>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6"/>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BC7927F0-0060-E641-9DF6-FBEA1036D28B}"/>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387941427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chemeClr val="accent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63AF44A-1995-DE4D-9A46-5A2394C80A9F}"/>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265683593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Meet &amp; Greet 2">
    <p:bg>
      <p:bgPr>
        <a:solidFill>
          <a:srgbClr val="E8CC4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5139"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07033483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1_Meet &amp; Greet 2">
    <p:bg>
      <p:bgPr>
        <a:solidFill>
          <a:srgbClr val="FF6124"/>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E13B2-ED9C-2047-A96C-C77FAA90403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26000" y="-1"/>
            <a:ext cx="7366000" cy="6858001"/>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40900148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5"/>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6"/>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bg1"/>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4258394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5"/>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1885061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5"/>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6"/>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67858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39145110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53856918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Tree>
    <p:extLst>
      <p:ext uri="{BB962C8B-B14F-4D97-AF65-F5344CB8AC3E}">
        <p14:creationId xmlns:p14="http://schemas.microsoft.com/office/powerpoint/2010/main" val="207239077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slideLayout" Target="../slideLayouts/slideLayout83.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42" Type="http://schemas.openxmlformats.org/officeDocument/2006/relationships/theme" Target="../theme/theme2.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41" Type="http://schemas.openxmlformats.org/officeDocument/2006/relationships/slideLayout" Target="../slideLayouts/slideLayout85.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slideLayout" Target="../slideLayouts/slideLayout84.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43" Type="http://schemas.openxmlformats.org/officeDocument/2006/relationships/image" Target="../media/image1.png"/><Relationship Id="rId8" Type="http://schemas.openxmlformats.org/officeDocument/2006/relationships/slideLayout" Target="../slideLayouts/slideLayout52.xml"/><Relationship Id="rId3" Type="http://schemas.openxmlformats.org/officeDocument/2006/relationships/slideLayout" Target="../slideLayouts/slideLayout47.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42" Type="http://schemas.openxmlformats.org/officeDocument/2006/relationships/slideLayout" Target="../slideLayouts/slideLayout127.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9" Type="http://schemas.openxmlformats.org/officeDocument/2006/relationships/slideLayout" Target="../slideLayouts/slideLayout114.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45" Type="http://schemas.openxmlformats.org/officeDocument/2006/relationships/image" Target="../media/image1.png"/><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4" Type="http://schemas.openxmlformats.org/officeDocument/2006/relationships/theme" Target="../theme/theme3.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slideLayout" Target="../slideLayouts/slideLayout128.xml"/><Relationship Id="rId8" Type="http://schemas.openxmlformats.org/officeDocument/2006/relationships/slideLayout" Target="../slideLayouts/slideLayout93.xml"/><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20" Type="http://schemas.openxmlformats.org/officeDocument/2006/relationships/slideLayout" Target="../slideLayouts/slideLayout105.xml"/><Relationship Id="rId41" Type="http://schemas.openxmlformats.org/officeDocument/2006/relationships/slideLayout" Target="../slideLayouts/slideLayout12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9" Type="http://schemas.openxmlformats.org/officeDocument/2006/relationships/slideLayout" Target="../slideLayouts/slideLayout167.xml"/><Relationship Id="rId21" Type="http://schemas.openxmlformats.org/officeDocument/2006/relationships/slideLayout" Target="../slideLayouts/slideLayout149.xml"/><Relationship Id="rId34" Type="http://schemas.openxmlformats.org/officeDocument/2006/relationships/slideLayout" Target="../slideLayouts/slideLayout162.xml"/><Relationship Id="rId42" Type="http://schemas.openxmlformats.org/officeDocument/2006/relationships/theme" Target="../theme/theme4.xml"/><Relationship Id="rId7" Type="http://schemas.openxmlformats.org/officeDocument/2006/relationships/slideLayout" Target="../slideLayouts/slideLayout135.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29" Type="http://schemas.openxmlformats.org/officeDocument/2006/relationships/slideLayout" Target="../slideLayouts/slideLayout157.xml"/><Relationship Id="rId41" Type="http://schemas.openxmlformats.org/officeDocument/2006/relationships/slideLayout" Target="../slideLayouts/slideLayout169.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32" Type="http://schemas.openxmlformats.org/officeDocument/2006/relationships/slideLayout" Target="../slideLayouts/slideLayout160.xml"/><Relationship Id="rId37" Type="http://schemas.openxmlformats.org/officeDocument/2006/relationships/slideLayout" Target="../slideLayouts/slideLayout165.xml"/><Relationship Id="rId40" Type="http://schemas.openxmlformats.org/officeDocument/2006/relationships/slideLayout" Target="../slideLayouts/slideLayout168.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slideLayout" Target="../slideLayouts/slideLayout156.xml"/><Relationship Id="rId36" Type="http://schemas.openxmlformats.org/officeDocument/2006/relationships/slideLayout" Target="../slideLayouts/slideLayout164.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31" Type="http://schemas.openxmlformats.org/officeDocument/2006/relationships/slideLayout" Target="../slideLayouts/slideLayout159.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 Id="rId30" Type="http://schemas.openxmlformats.org/officeDocument/2006/relationships/slideLayout" Target="../slideLayouts/slideLayout158.xml"/><Relationship Id="rId35" Type="http://schemas.openxmlformats.org/officeDocument/2006/relationships/slideLayout" Target="../slideLayouts/slideLayout163.xml"/><Relationship Id="rId43" Type="http://schemas.openxmlformats.org/officeDocument/2006/relationships/image" Target="../media/image1.png"/><Relationship Id="rId8" Type="http://schemas.openxmlformats.org/officeDocument/2006/relationships/slideLayout" Target="../slideLayouts/slideLayout136.xml"/><Relationship Id="rId3" Type="http://schemas.openxmlformats.org/officeDocument/2006/relationships/slideLayout" Target="../slideLayouts/slideLayout131.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33" Type="http://schemas.openxmlformats.org/officeDocument/2006/relationships/slideLayout" Target="../slideLayouts/slideLayout161.xml"/><Relationship Id="rId38" Type="http://schemas.openxmlformats.org/officeDocument/2006/relationships/slideLayout" Target="../slideLayouts/slideLayout16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image" Target="../media/image1.png"/><Relationship Id="rId3" Type="http://schemas.openxmlformats.org/officeDocument/2006/relationships/slideLayout" Target="../slideLayouts/slideLayout172.xml"/><Relationship Id="rId7" Type="http://schemas.openxmlformats.org/officeDocument/2006/relationships/slideLayout" Target="../slideLayouts/slideLayout176.xml"/><Relationship Id="rId12" Type="http://schemas.openxmlformats.org/officeDocument/2006/relationships/image" Target="../media/image13.svg"/><Relationship Id="rId2" Type="http://schemas.openxmlformats.org/officeDocument/2006/relationships/slideLayout" Target="../slideLayouts/slideLayout171.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image" Target="../media/image12.png"/><Relationship Id="rId5" Type="http://schemas.openxmlformats.org/officeDocument/2006/relationships/slideLayout" Target="../slideLayouts/slideLayout174.xml"/><Relationship Id="rId10" Type="http://schemas.openxmlformats.org/officeDocument/2006/relationships/theme" Target="../theme/theme5.xml"/><Relationship Id="rId4" Type="http://schemas.openxmlformats.org/officeDocument/2006/relationships/slideLayout" Target="../slideLayouts/slideLayout173.xml"/><Relationship Id="rId9" Type="http://schemas.openxmlformats.org/officeDocument/2006/relationships/slideLayout" Target="../slideLayouts/slideLayout1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4221" r:id="rId1"/>
    <p:sldLayoutId id="2147484339" r:id="rId2"/>
    <p:sldLayoutId id="2147484340" r:id="rId3"/>
    <p:sldLayoutId id="2147483806" r:id="rId4"/>
    <p:sldLayoutId id="2147483709" r:id="rId5"/>
    <p:sldLayoutId id="2147484338" r:id="rId6"/>
    <p:sldLayoutId id="2147483779" r:id="rId7"/>
    <p:sldLayoutId id="2147483789" r:id="rId8"/>
    <p:sldLayoutId id="2147483788" r:id="rId9"/>
    <p:sldLayoutId id="2147483778" r:id="rId10"/>
    <p:sldLayoutId id="2147484218" r:id="rId11"/>
    <p:sldLayoutId id="2147484219" r:id="rId12"/>
    <p:sldLayoutId id="2147483696" r:id="rId13"/>
    <p:sldLayoutId id="2147483790" r:id="rId14"/>
    <p:sldLayoutId id="2147484314" r:id="rId15"/>
    <p:sldLayoutId id="2147483791" r:id="rId16"/>
    <p:sldLayoutId id="2147483802" r:id="rId17"/>
    <p:sldLayoutId id="2147484315" r:id="rId18"/>
    <p:sldLayoutId id="2147484316" r:id="rId19"/>
    <p:sldLayoutId id="2147484322" r:id="rId20"/>
    <p:sldLayoutId id="2147484323" r:id="rId21"/>
    <p:sldLayoutId id="2147484324" r:id="rId22"/>
    <p:sldLayoutId id="2147484317" r:id="rId23"/>
    <p:sldLayoutId id="2147484325" r:id="rId24"/>
    <p:sldLayoutId id="2147484328" r:id="rId25"/>
    <p:sldLayoutId id="2147484318" r:id="rId26"/>
    <p:sldLayoutId id="2147484327" r:id="rId27"/>
    <p:sldLayoutId id="2147484334" r:id="rId28"/>
    <p:sldLayoutId id="2147484335" r:id="rId29"/>
    <p:sldLayoutId id="2147484326" r:id="rId30"/>
    <p:sldLayoutId id="2147484319" r:id="rId31"/>
    <p:sldLayoutId id="2147484336" r:id="rId32"/>
    <p:sldLayoutId id="2147484337" r:id="rId33"/>
    <p:sldLayoutId id="2147483804" r:id="rId34"/>
    <p:sldLayoutId id="2147484376" r:id="rId35"/>
    <p:sldLayoutId id="2147483807" r:id="rId36"/>
    <p:sldLayoutId id="2147483801" r:id="rId37"/>
    <p:sldLayoutId id="2147483803" r:id="rId38"/>
    <p:sldLayoutId id="2147483808" r:id="rId39"/>
    <p:sldLayoutId id="2147484333" r:id="rId40"/>
    <p:sldLayoutId id="2147484341" r:id="rId41"/>
    <p:sldLayoutId id="2147484442" r:id="rId42"/>
    <p:sldLayoutId id="2147484443" r:id="rId43"/>
    <p:sldLayoutId id="2147484444" r:id="rId44"/>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6"/>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6"/>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6"/>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6"/>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1" userDrawn="1">
          <p15:clr>
            <a:srgbClr val="F26B43"/>
          </p15:clr>
        </p15:guide>
        <p15:guide id="6" pos="1345" userDrawn="1">
          <p15:clr>
            <a:srgbClr val="F26B43"/>
          </p15:clr>
        </p15:guide>
        <p15:guide id="7" pos="1460" userDrawn="1">
          <p15:clr>
            <a:srgbClr val="F26B43"/>
          </p15:clr>
        </p15:guide>
        <p15:guide id="8" pos="1955" userDrawn="1">
          <p15:clr>
            <a:srgbClr val="F26B43"/>
          </p15:clr>
        </p15:guide>
        <p15:guide id="9" pos="2069" userDrawn="1">
          <p15:clr>
            <a:srgbClr val="F26B43"/>
          </p15:clr>
        </p15:guide>
        <p15:guide id="10" pos="2564" userDrawn="1">
          <p15:clr>
            <a:srgbClr val="F26B43"/>
          </p15:clr>
        </p15:guide>
        <p15:guide id="11" pos="2683" userDrawn="1">
          <p15:clr>
            <a:srgbClr val="F26B43"/>
          </p15:clr>
        </p15:guide>
        <p15:guide id="12" pos="3173" userDrawn="1">
          <p15:clr>
            <a:srgbClr val="F26B43"/>
          </p15:clr>
        </p15:guide>
        <p15:guide id="13" pos="3288" userDrawn="1">
          <p15:clr>
            <a:srgbClr val="F26B43"/>
          </p15:clr>
        </p15:guide>
        <p15:guide id="14" pos="3783" userDrawn="1">
          <p15:clr>
            <a:srgbClr val="F26B43"/>
          </p15:clr>
        </p15:guide>
        <p15:guide id="15" pos="3897" userDrawn="1">
          <p15:clr>
            <a:srgbClr val="F26B43"/>
          </p15:clr>
        </p15:guide>
        <p15:guide id="16" pos="4392" userDrawn="1">
          <p15:clr>
            <a:srgbClr val="F26B43"/>
          </p15:clr>
        </p15:guide>
        <p15:guide id="17" pos="4507" userDrawn="1">
          <p15:clr>
            <a:srgbClr val="F26B43"/>
          </p15:clr>
        </p15:guide>
        <p15:guide id="18" pos="5001" userDrawn="1">
          <p15:clr>
            <a:srgbClr val="F26B43"/>
          </p15:clr>
        </p15:guide>
        <p15:guide id="19" pos="5115" userDrawn="1">
          <p15:clr>
            <a:srgbClr val="F26B43"/>
          </p15:clr>
        </p15:guide>
        <p15:guide id="20" pos="5611" userDrawn="1">
          <p15:clr>
            <a:srgbClr val="F26B43"/>
          </p15:clr>
        </p15:guide>
        <p15:guide id="21" pos="5725" userDrawn="1">
          <p15:clr>
            <a:srgbClr val="F26B43"/>
          </p15:clr>
        </p15:guide>
        <p15:guide id="22" pos="6220" userDrawn="1">
          <p15:clr>
            <a:srgbClr val="F26B43"/>
          </p15:clr>
        </p15:guide>
        <p15:guide id="23" pos="6335" userDrawn="1">
          <p15:clr>
            <a:srgbClr val="F26B43"/>
          </p15:clr>
        </p15:guide>
        <p15:guide id="24" pos="6829" userDrawn="1">
          <p15:clr>
            <a:srgbClr val="F26B43"/>
          </p15:clr>
        </p15:guide>
        <p15:guide id="25" pos="6943" userDrawn="1">
          <p15:clr>
            <a:srgbClr val="F26B43"/>
          </p15:clr>
        </p15:guide>
        <p15:guide id="26" pos="7439" userDrawn="1">
          <p15:clr>
            <a:srgbClr val="F26B43"/>
          </p15:clr>
        </p15:guide>
        <p15:guide id="27" pos="3840" userDrawn="1">
          <p15:clr>
            <a:srgbClr val="9FCC3B"/>
          </p15:clr>
        </p15:guide>
        <p15:guide id="28" orient="horz" pos="2160"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315793142"/>
      </p:ext>
    </p:extLst>
  </p:cSld>
  <p:clrMap bg1="lt1" tx1="dk1" bg2="lt2" tx2="dk2" accent1="accent1" accent2="accent2" accent3="accent3" accent4="accent4" accent5="accent5" accent6="accent6" hlink="hlink" folHlink="folHlink"/>
  <p:sldLayoutIdLst>
    <p:sldLayoutId id="2147483879" r:id="rId1"/>
    <p:sldLayoutId id="2147484372" r:id="rId2"/>
    <p:sldLayoutId id="2147484373"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 id="2147484350" r:id="rId12"/>
    <p:sldLayoutId id="2147484351" r:id="rId13"/>
    <p:sldLayoutId id="2147484352" r:id="rId14"/>
    <p:sldLayoutId id="2147484353" r:id="rId15"/>
    <p:sldLayoutId id="2147484354" r:id="rId16"/>
    <p:sldLayoutId id="2147484355" r:id="rId17"/>
    <p:sldLayoutId id="2147484356" r:id="rId18"/>
    <p:sldLayoutId id="2147484357" r:id="rId19"/>
    <p:sldLayoutId id="2147484358" r:id="rId20"/>
    <p:sldLayoutId id="2147484359" r:id="rId21"/>
    <p:sldLayoutId id="2147484360" r:id="rId22"/>
    <p:sldLayoutId id="2147484361" r:id="rId23"/>
    <p:sldLayoutId id="2147484362" r:id="rId24"/>
    <p:sldLayoutId id="2147484363" r:id="rId25"/>
    <p:sldLayoutId id="2147484364" r:id="rId26"/>
    <p:sldLayoutId id="2147484365" r:id="rId27"/>
    <p:sldLayoutId id="2147484366" r:id="rId28"/>
    <p:sldLayoutId id="2147484367" r:id="rId29"/>
    <p:sldLayoutId id="2147484368" r:id="rId30"/>
    <p:sldLayoutId id="2147484369" r:id="rId31"/>
    <p:sldLayoutId id="2147484370" r:id="rId32"/>
    <p:sldLayoutId id="2147484371" r:id="rId33"/>
    <p:sldLayoutId id="2147484377" r:id="rId34"/>
    <p:sldLayoutId id="2147484378" r:id="rId35"/>
    <p:sldLayoutId id="2147483939" r:id="rId36"/>
    <p:sldLayoutId id="2147483940" r:id="rId37"/>
    <p:sldLayoutId id="2147483941" r:id="rId38"/>
    <p:sldLayoutId id="2147483942" r:id="rId39"/>
    <p:sldLayoutId id="2147484374" r:id="rId40"/>
    <p:sldLayoutId id="2147484375" r:id="rId41"/>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105970405"/>
      </p:ext>
    </p:extLst>
  </p:cSld>
  <p:clrMap bg1="lt1" tx1="dk1" bg2="lt2" tx2="dk2" accent1="accent1" accent2="accent2" accent3="accent3" accent4="accent4" accent5="accent5" accent6="accent6" hlink="hlink" folHlink="folHlink"/>
  <p:sldLayoutIdLst>
    <p:sldLayoutId id="2147484303" r:id="rId1"/>
    <p:sldLayoutId id="2147483970" r:id="rId2"/>
    <p:sldLayoutId id="2147484305" r:id="rId3"/>
    <p:sldLayoutId id="2147483967" r:id="rId4"/>
    <p:sldLayoutId id="2147484407" r:id="rId5"/>
    <p:sldLayoutId id="2147484408" r:id="rId6"/>
    <p:sldLayoutId id="2147483975" r:id="rId7"/>
    <p:sldLayoutId id="2147484379" r:id="rId8"/>
    <p:sldLayoutId id="2147484380" r:id="rId9"/>
    <p:sldLayoutId id="2147484381" r:id="rId10"/>
    <p:sldLayoutId id="2147484382" r:id="rId11"/>
    <p:sldLayoutId id="2147484383" r:id="rId12"/>
    <p:sldLayoutId id="2147484384" r:id="rId13"/>
    <p:sldLayoutId id="2147484385" r:id="rId14"/>
    <p:sldLayoutId id="2147484386" r:id="rId15"/>
    <p:sldLayoutId id="2147484387" r:id="rId16"/>
    <p:sldLayoutId id="2147484388" r:id="rId17"/>
    <p:sldLayoutId id="2147484389" r:id="rId18"/>
    <p:sldLayoutId id="2147484390" r:id="rId19"/>
    <p:sldLayoutId id="2147484391" r:id="rId20"/>
    <p:sldLayoutId id="2147484392" r:id="rId21"/>
    <p:sldLayoutId id="2147484393" r:id="rId22"/>
    <p:sldLayoutId id="2147484394" r:id="rId23"/>
    <p:sldLayoutId id="2147484395" r:id="rId24"/>
    <p:sldLayoutId id="2147484396" r:id="rId25"/>
    <p:sldLayoutId id="2147484397" r:id="rId26"/>
    <p:sldLayoutId id="2147484398" r:id="rId27"/>
    <p:sldLayoutId id="2147484399" r:id="rId28"/>
    <p:sldLayoutId id="2147484400" r:id="rId29"/>
    <p:sldLayoutId id="2147484401" r:id="rId30"/>
    <p:sldLayoutId id="2147484402" r:id="rId31"/>
    <p:sldLayoutId id="2147484403" r:id="rId32"/>
    <p:sldLayoutId id="2147484404" r:id="rId33"/>
    <p:sldLayoutId id="2147484405" r:id="rId34"/>
    <p:sldLayoutId id="2147484406" r:id="rId35"/>
    <p:sldLayoutId id="2147484013" r:id="rId36"/>
    <p:sldLayoutId id="2147484409" r:id="rId37"/>
    <p:sldLayoutId id="2147484015" r:id="rId38"/>
    <p:sldLayoutId id="2147484016" r:id="rId39"/>
    <p:sldLayoutId id="2147484017" r:id="rId40"/>
    <p:sldLayoutId id="2147484018" r:id="rId41"/>
    <p:sldLayoutId id="2147483968" r:id="rId42"/>
    <p:sldLayoutId id="2147483969" r:id="rId43"/>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5"/>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5"/>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206996952"/>
      </p:ext>
    </p:extLst>
  </p:cSld>
  <p:clrMap bg1="lt1" tx1="dk1" bg2="lt2" tx2="dk2" accent1="accent1" accent2="accent2" accent3="accent3" accent4="accent4" accent5="accent5" accent6="accent6" hlink="hlink" folHlink="folHlink"/>
  <p:sldLayoutIdLst>
    <p:sldLayoutId id="2147484304" r:id="rId1"/>
    <p:sldLayoutId id="2147484058" r:id="rId2"/>
    <p:sldLayoutId id="2147484059" r:id="rId3"/>
    <p:sldLayoutId id="2147484411" r:id="rId4"/>
    <p:sldLayoutId id="2147484063" r:id="rId5"/>
    <p:sldLayoutId id="2147484410" r:id="rId6"/>
    <p:sldLayoutId id="2147484412" r:id="rId7"/>
    <p:sldLayoutId id="2147484413" r:id="rId8"/>
    <p:sldLayoutId id="2147484414" r:id="rId9"/>
    <p:sldLayoutId id="2147484415" r:id="rId10"/>
    <p:sldLayoutId id="2147484416" r:id="rId11"/>
    <p:sldLayoutId id="2147484417" r:id="rId12"/>
    <p:sldLayoutId id="2147484418" r:id="rId13"/>
    <p:sldLayoutId id="2147484419" r:id="rId14"/>
    <p:sldLayoutId id="2147484420" r:id="rId15"/>
    <p:sldLayoutId id="2147484421" r:id="rId16"/>
    <p:sldLayoutId id="2147484422" r:id="rId17"/>
    <p:sldLayoutId id="2147484423" r:id="rId18"/>
    <p:sldLayoutId id="2147484424" r:id="rId19"/>
    <p:sldLayoutId id="2147484425" r:id="rId20"/>
    <p:sldLayoutId id="2147484426" r:id="rId21"/>
    <p:sldLayoutId id="2147484427" r:id="rId22"/>
    <p:sldLayoutId id="2147484428" r:id="rId23"/>
    <p:sldLayoutId id="2147484429" r:id="rId24"/>
    <p:sldLayoutId id="2147484430" r:id="rId25"/>
    <p:sldLayoutId id="2147484431" r:id="rId26"/>
    <p:sldLayoutId id="2147484432" r:id="rId27"/>
    <p:sldLayoutId id="2147484433" r:id="rId28"/>
    <p:sldLayoutId id="2147484434" r:id="rId29"/>
    <p:sldLayoutId id="2147484435" r:id="rId30"/>
    <p:sldLayoutId id="2147484436" r:id="rId31"/>
    <p:sldLayoutId id="2147484437" r:id="rId32"/>
    <p:sldLayoutId id="2147484438" r:id="rId33"/>
    <p:sldLayoutId id="2147484087" r:id="rId34"/>
    <p:sldLayoutId id="2147484439" r:id="rId35"/>
    <p:sldLayoutId id="2147484089" r:id="rId36"/>
    <p:sldLayoutId id="2147484090" r:id="rId37"/>
    <p:sldLayoutId id="2147484091" r:id="rId38"/>
    <p:sldLayoutId id="2147484092" r:id="rId39"/>
    <p:sldLayoutId id="2147484440" r:id="rId40"/>
    <p:sldLayoutId id="2147484441" r:id="rId41"/>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1212112" y="369218"/>
            <a:ext cx="10595713"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AF93FCE7-DBB4-9F4D-BD6A-3D02A5FEEA26}"/>
              </a:ext>
            </a:extLst>
          </p:cNvPr>
          <p:cNvPicPr>
            <a:picLocks noChangeAspect="1"/>
          </p:cNvPicPr>
          <p:nvPr userDrawn="1"/>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57744936"/>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6" r:id="rId8"/>
    <p:sldLayoutId id="2147484217" r:id="rId9"/>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1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1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4.xml"/></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170.xml"/><Relationship Id="rId4" Type="http://schemas.openxmlformats.org/officeDocument/2006/relationships/image" Target="../media/image74.w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2.xml"/></Relationships>
</file>

<file path=ppt/slides/_rels/slide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xml"/><Relationship Id="rId1" Type="http://schemas.openxmlformats.org/officeDocument/2006/relationships/slideLayout" Target="../slideLayouts/slideLayout170.xml"/><Relationship Id="rId4" Type="http://schemas.openxmlformats.org/officeDocument/2006/relationships/image" Target="../media/image74.w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0.xml"/></Relationships>
</file>

<file path=ppt/slides/_rels/slide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xml"/><Relationship Id="rId1" Type="http://schemas.openxmlformats.org/officeDocument/2006/relationships/slideLayout" Target="../slideLayouts/slideLayout17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0.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7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ubtitle 2"/>
          <p:cNvSpPr>
            <a:spLocks noGrp="1"/>
          </p:cNvSpPr>
          <p:nvPr>
            <p:ph type="body" sz="quarter" idx="12"/>
          </p:nvPr>
        </p:nvSpPr>
        <p:spPr/>
        <p:txBody>
          <a:bodyPr/>
          <a:lstStyle/>
          <a:p>
            <a:r>
              <a:rPr lang="en-US" sz="2800" dirty="0">
                <a:latin typeface="+mj-lt"/>
              </a:rPr>
              <a:t>Programming with JavaScript</a:t>
            </a:r>
          </a:p>
        </p:txBody>
      </p:sp>
      <p:sp>
        <p:nvSpPr>
          <p:cNvPr id="4098" name="Title 1"/>
          <p:cNvSpPr>
            <a:spLocks noGrp="1"/>
          </p:cNvSpPr>
          <p:nvPr>
            <p:ph type="ctrTitle"/>
          </p:nvPr>
        </p:nvSpPr>
        <p:spPr/>
        <p:txBody>
          <a:bodyPr/>
          <a:lstStyle/>
          <a:p>
            <a:r>
              <a:rPr lang="en-US" dirty="0"/>
              <a:t>Forms </a:t>
            </a:r>
          </a:p>
        </p:txBody>
      </p:sp>
    </p:spTree>
    <p:extLst>
      <p:ext uri="{BB962C8B-B14F-4D97-AF65-F5344CB8AC3E}">
        <p14:creationId xmlns:p14="http://schemas.microsoft.com/office/powerpoint/2010/main" val="2264232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1449B39-BC54-42C5-95C0-7C93553708D8}"/>
              </a:ext>
            </a:extLst>
          </p:cNvPr>
          <p:cNvSpPr>
            <a:spLocks noGrp="1"/>
          </p:cNvSpPr>
          <p:nvPr>
            <p:ph type="body" sz="quarter" idx="12"/>
          </p:nvPr>
        </p:nvSpPr>
        <p:spPr/>
        <p:txBody>
          <a:bodyPr/>
          <a:lstStyle/>
          <a:p>
            <a:r>
              <a:rPr lang="en-GB" dirty="0"/>
              <a:t>Understanding forms – selecting form elements</a:t>
            </a:r>
          </a:p>
        </p:txBody>
      </p:sp>
      <p:sp>
        <p:nvSpPr>
          <p:cNvPr id="2" name="Text Placeholder 1"/>
          <p:cNvSpPr>
            <a:spLocks noGrp="1"/>
          </p:cNvSpPr>
          <p:nvPr>
            <p:ph type="body" sz="quarter" idx="11"/>
          </p:nvPr>
        </p:nvSpPr>
        <p:spPr/>
        <p:txBody>
          <a:bodyPr/>
          <a:lstStyle/>
          <a:p>
            <a:pPr marL="285750" indent="-285750">
              <a:buFont typeface="Arial" panose="020B0604020202020204" pitchFamily="34" charset="0"/>
              <a:buChar char="•"/>
            </a:pPr>
            <a:r>
              <a:rPr lang="en-GB" dirty="0"/>
              <a:t>You can use DOM or BOM techniques to select forms (DOM should be preferred)</a:t>
            </a:r>
          </a:p>
          <a:p>
            <a:pPr marL="457196" lvl="1" indent="-285750"/>
            <a:r>
              <a:rPr lang="en-GB" dirty="0"/>
              <a:t>The BOM maintains an array of form objects</a:t>
            </a:r>
          </a:p>
          <a:p>
            <a:pPr marL="457196" lvl="1" indent="-285750"/>
            <a:r>
              <a:rPr lang="en-GB" dirty="0"/>
              <a:t>The DOM allows id or hierarchical selection and is significantly faster</a:t>
            </a:r>
          </a:p>
          <a:p>
            <a:pPr marL="285750" indent="-285750">
              <a:buFont typeface="Arial" panose="020B0604020202020204" pitchFamily="34" charset="0"/>
              <a:buChar char="•"/>
            </a:pPr>
            <a:r>
              <a:rPr lang="en-GB" dirty="0"/>
              <a:t>Elements can have a name and an id attribute</a:t>
            </a:r>
          </a:p>
          <a:p>
            <a:pPr marL="457196" lvl="1" indent="-285750"/>
            <a:r>
              <a:rPr lang="en-GB" dirty="0"/>
              <a:t>Name is needed if you are going to submit a form to the server</a:t>
            </a:r>
          </a:p>
          <a:p>
            <a:pPr lvl="3"/>
            <a:endParaRPr lang="en-GB" dirty="0"/>
          </a:p>
          <a:p>
            <a:pPr lvl="3"/>
            <a:endParaRPr lang="en-GB" dirty="0"/>
          </a:p>
          <a:p>
            <a:pPr lvl="1"/>
            <a:endParaRPr lang="en-GB" dirty="0"/>
          </a:p>
        </p:txBody>
      </p:sp>
      <p:sp>
        <p:nvSpPr>
          <p:cNvPr id="7" name="Rectangle 6">
            <a:extLst>
              <a:ext uri="{FF2B5EF4-FFF2-40B4-BE49-F238E27FC236}">
                <a16:creationId xmlns:a16="http://schemas.microsoft.com/office/drawing/2014/main" id="{E727035E-8D4A-41D1-9C4F-74E59374AD1B}"/>
              </a:ext>
            </a:extLst>
          </p:cNvPr>
          <p:cNvSpPr/>
          <p:nvPr/>
        </p:nvSpPr>
        <p:spPr>
          <a:xfrm>
            <a:off x="389630" y="3716226"/>
            <a:ext cx="11404800" cy="2308324"/>
          </a:xfrm>
          <a:prstGeom prst="rect">
            <a:avLst/>
          </a:prstGeom>
          <a:solidFill>
            <a:schemeClr val="tx2">
              <a:lumMod val="20000"/>
              <a:lumOff val="80000"/>
            </a:schemeClr>
          </a:solidFill>
          <a:ln>
            <a:noFill/>
          </a:ln>
        </p:spPr>
        <p:txBody>
          <a:bodyPr wrap="square">
            <a:spAutoFit/>
          </a:bodyPr>
          <a:lstStyle/>
          <a:p>
            <a:r>
              <a:rPr lang="en-GB" sz="1600" b="1" dirty="0">
                <a:latin typeface="Courier New" panose="02070309020205020404" pitchFamily="49" charset="0"/>
                <a:cs typeface="Courier New" panose="02070309020205020404" pitchFamily="49" charset="0"/>
              </a:rPr>
              <a:t>&lt;form name="demo" id="demo" action="process.pl"&gt;</a:t>
            </a:r>
          </a:p>
          <a:p>
            <a:r>
              <a:rPr lang="en-GB" sz="1600" b="1" dirty="0">
                <a:latin typeface="Courier New" panose="02070309020205020404" pitchFamily="49" charset="0"/>
                <a:cs typeface="Courier New" panose="02070309020205020404" pitchFamily="49" charset="0"/>
              </a:rPr>
              <a:t>    ...</a:t>
            </a:r>
          </a:p>
          <a:p>
            <a:r>
              <a:rPr lang="en-GB" sz="1600" b="1" dirty="0">
                <a:latin typeface="Courier New" panose="02070309020205020404" pitchFamily="49" charset="0"/>
                <a:cs typeface="Courier New" panose="02070309020205020404" pitchFamily="49" charset="0"/>
              </a:rPr>
              <a:t>&lt;/form&gt;</a:t>
            </a:r>
          </a:p>
          <a:p>
            <a:r>
              <a:rPr lang="en-GB" sz="1600" b="1" dirty="0">
                <a:latin typeface="Courier New" panose="02070309020205020404" pitchFamily="49" charset="0"/>
                <a:cs typeface="Courier New" panose="02070309020205020404" pitchFamily="49" charset="0"/>
              </a:rPr>
              <a:t>&lt;script&gt;</a:t>
            </a:r>
          </a:p>
          <a:p>
            <a:r>
              <a:rPr lang="en-GB" sz="1600" b="1" dirty="0">
                <a:latin typeface="Courier New" panose="02070309020205020404" pitchFamily="49" charset="0"/>
                <a:cs typeface="Courier New" panose="02070309020205020404" pitchFamily="49" charset="0"/>
              </a:rPr>
              <a:t>    frm1 = </a:t>
            </a:r>
            <a:r>
              <a:rPr lang="en-GB" sz="1600" b="1" dirty="0" err="1">
                <a:latin typeface="Courier New" panose="02070309020205020404" pitchFamily="49" charset="0"/>
                <a:cs typeface="Courier New" panose="02070309020205020404" pitchFamily="49" charset="0"/>
              </a:rPr>
              <a:t>document.demo</a:t>
            </a:r>
            <a:r>
              <a:rPr lang="en-GB" sz="1600" b="1" dirty="0">
                <a:latin typeface="Courier New" panose="02070309020205020404" pitchFamily="49" charset="0"/>
                <a:cs typeface="Courier New" panose="02070309020205020404" pitchFamily="49" charset="0"/>
              </a:rPr>
              <a:t>; </a:t>
            </a:r>
          </a:p>
          <a:p>
            <a:r>
              <a:rPr lang="en-GB" sz="1600" b="1" dirty="0">
                <a:latin typeface="Courier New" panose="02070309020205020404" pitchFamily="49" charset="0"/>
                <a:cs typeface="Courier New" panose="02070309020205020404" pitchFamily="49" charset="0"/>
              </a:rPr>
              <a:t>    frm2 = </a:t>
            </a:r>
            <a:r>
              <a:rPr lang="en-GB" sz="1600" b="1" dirty="0" err="1">
                <a:latin typeface="Courier New" panose="02070309020205020404" pitchFamily="49" charset="0"/>
                <a:cs typeface="Courier New" panose="02070309020205020404" pitchFamily="49" charset="0"/>
              </a:rPr>
              <a:t>document.forms</a:t>
            </a:r>
            <a:r>
              <a:rPr lang="en-GB" sz="1600" b="1" dirty="0">
                <a:latin typeface="Courier New" panose="02070309020205020404" pitchFamily="49" charset="0"/>
                <a:cs typeface="Courier New" panose="02070309020205020404" pitchFamily="49" charset="0"/>
              </a:rPr>
              <a:t>[0]; </a:t>
            </a:r>
          </a:p>
          <a:p>
            <a:r>
              <a:rPr lang="en-GB" sz="1600" b="1" dirty="0">
                <a:latin typeface="Courier New" panose="02070309020205020404" pitchFamily="49" charset="0"/>
                <a:cs typeface="Courier New" panose="02070309020205020404" pitchFamily="49" charset="0"/>
              </a:rPr>
              <a:t>    frm3 = </a:t>
            </a:r>
            <a:r>
              <a:rPr lang="en-GB" sz="1600" b="1" dirty="0" err="1">
                <a:latin typeface="Courier New" panose="02070309020205020404" pitchFamily="49" charset="0"/>
                <a:cs typeface="Courier New" panose="02070309020205020404" pitchFamily="49" charset="0"/>
              </a:rPr>
              <a:t>document.forms</a:t>
            </a:r>
            <a:r>
              <a:rPr lang="en-GB" sz="1600" b="1" dirty="0">
                <a:latin typeface="Courier New" panose="02070309020205020404" pitchFamily="49" charset="0"/>
                <a:cs typeface="Courier New" panose="02070309020205020404" pitchFamily="49" charset="0"/>
              </a:rPr>
              <a:t>["demo"];</a:t>
            </a:r>
          </a:p>
          <a:p>
            <a:r>
              <a:rPr lang="en-GB" sz="1600" b="1" dirty="0">
                <a:latin typeface="Courier New" panose="02070309020205020404" pitchFamily="49" charset="0"/>
                <a:cs typeface="Courier New" panose="02070309020205020404" pitchFamily="49" charset="0"/>
              </a:rPr>
              <a:t>    frm4 = </a:t>
            </a:r>
            <a:r>
              <a:rPr lang="en-GB" sz="1600" b="1" dirty="0" err="1">
                <a:latin typeface="Courier New" panose="02070309020205020404" pitchFamily="49" charset="0"/>
                <a:cs typeface="Courier New" panose="02070309020205020404" pitchFamily="49" charset="0"/>
              </a:rPr>
              <a:t>document.getElementById</a:t>
            </a:r>
            <a:r>
              <a:rPr lang="en-GB" sz="1600" b="1" dirty="0">
                <a:latin typeface="Courier New" panose="02070309020205020404" pitchFamily="49" charset="0"/>
                <a:cs typeface="Courier New" panose="02070309020205020404" pitchFamily="49" charset="0"/>
              </a:rPr>
              <a:t>("demo");</a:t>
            </a:r>
          </a:p>
          <a:p>
            <a:r>
              <a:rPr lang="en-GB" sz="1600" b="1" dirty="0">
                <a:latin typeface="Courier New" panose="02070309020205020404" pitchFamily="49" charset="0"/>
                <a:cs typeface="Courier New" panose="02070309020205020404" pitchFamily="49" charset="0"/>
              </a:rPr>
              <a:t>&lt;/script&gt;</a:t>
            </a:r>
          </a:p>
        </p:txBody>
      </p:sp>
    </p:spTree>
    <p:extLst>
      <p:ext uri="{BB962C8B-B14F-4D97-AF65-F5344CB8AC3E}">
        <p14:creationId xmlns:p14="http://schemas.microsoft.com/office/powerpoint/2010/main" val="3589405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E751762-0161-414C-9D58-44ABB1F436C6}"/>
              </a:ext>
            </a:extLst>
          </p:cNvPr>
          <p:cNvSpPr>
            <a:spLocks noGrp="1"/>
          </p:cNvSpPr>
          <p:nvPr>
            <p:ph type="body" sz="quarter" idx="12"/>
          </p:nvPr>
        </p:nvSpPr>
        <p:spPr/>
        <p:txBody>
          <a:bodyPr/>
          <a:lstStyle/>
          <a:p>
            <a:r>
              <a:rPr lang="en-GB" dirty="0"/>
              <a:t>Accessing input elements</a:t>
            </a:r>
          </a:p>
        </p:txBody>
      </p:sp>
      <p:sp>
        <p:nvSpPr>
          <p:cNvPr id="2" name="Text Placeholder 1"/>
          <p:cNvSpPr>
            <a:spLocks noGrp="1"/>
          </p:cNvSpPr>
          <p:nvPr>
            <p:ph type="body" sz="quarter" idx="11"/>
          </p:nvPr>
        </p:nvSpPr>
        <p:spPr/>
        <p:txBody>
          <a:bodyPr/>
          <a:lstStyle/>
          <a:p>
            <a:pPr marL="285750" indent="-285750">
              <a:buFont typeface="Arial" panose="020B0604020202020204" pitchFamily="34" charset="0"/>
              <a:buChar char="•"/>
            </a:pPr>
            <a:r>
              <a:rPr lang="en-GB" dirty="0"/>
              <a:t>Elements are sub objects of the form object</a:t>
            </a:r>
          </a:p>
          <a:p>
            <a:pPr marL="285750" indent="-285750">
              <a:buFont typeface="Arial" panose="020B0604020202020204" pitchFamily="34" charset="0"/>
              <a:buChar char="•"/>
            </a:pPr>
            <a:r>
              <a:rPr lang="en-GB" dirty="0"/>
              <a:t>Once selected, the input object has a series of properties.</a:t>
            </a:r>
          </a:p>
          <a:p>
            <a:endParaRPr lang="en-GB" dirty="0"/>
          </a:p>
          <a:p>
            <a:pPr lvl="1"/>
            <a:endParaRPr lang="en-GB" dirty="0"/>
          </a:p>
        </p:txBody>
      </p:sp>
      <p:graphicFrame>
        <p:nvGraphicFramePr>
          <p:cNvPr id="7" name="Table 6">
            <a:extLst>
              <a:ext uri="{FF2B5EF4-FFF2-40B4-BE49-F238E27FC236}">
                <a16:creationId xmlns:a16="http://schemas.microsoft.com/office/drawing/2014/main" id="{031CBF3E-53B7-4536-A3E1-73C42A5DB078}"/>
              </a:ext>
            </a:extLst>
          </p:cNvPr>
          <p:cNvGraphicFramePr>
            <a:graphicFrameLocks noGrp="1"/>
          </p:cNvGraphicFramePr>
          <p:nvPr>
            <p:extLst>
              <p:ext uri="{D42A27DB-BD31-4B8C-83A1-F6EECF244321}">
                <p14:modId xmlns:p14="http://schemas.microsoft.com/office/powerpoint/2010/main" val="2127714941"/>
              </p:ext>
            </p:extLst>
          </p:nvPr>
        </p:nvGraphicFramePr>
        <p:xfrm>
          <a:off x="389631" y="2288098"/>
          <a:ext cx="11404798" cy="3821430"/>
        </p:xfrm>
        <a:graphic>
          <a:graphicData uri="http://schemas.openxmlformats.org/drawingml/2006/table">
            <a:tbl>
              <a:tblPr firstRow="1" bandCol="1">
                <a:tableStyleId>{5C22544A-7EE6-4342-B048-85BDC9FD1C3A}</a:tableStyleId>
              </a:tblPr>
              <a:tblGrid>
                <a:gridCol w="1586086">
                  <a:extLst>
                    <a:ext uri="{9D8B030D-6E8A-4147-A177-3AD203B41FA5}">
                      <a16:colId xmlns:a16="http://schemas.microsoft.com/office/drawing/2014/main" val="20000"/>
                    </a:ext>
                  </a:extLst>
                </a:gridCol>
                <a:gridCol w="1311167">
                  <a:extLst>
                    <a:ext uri="{9D8B030D-6E8A-4147-A177-3AD203B41FA5}">
                      <a16:colId xmlns:a16="http://schemas.microsoft.com/office/drawing/2014/main" val="20001"/>
                    </a:ext>
                  </a:extLst>
                </a:gridCol>
                <a:gridCol w="8507545">
                  <a:extLst>
                    <a:ext uri="{9D8B030D-6E8A-4147-A177-3AD203B41FA5}">
                      <a16:colId xmlns:a16="http://schemas.microsoft.com/office/drawing/2014/main" val="20002"/>
                    </a:ext>
                  </a:extLst>
                </a:gridCol>
              </a:tblGrid>
              <a:tr h="159863">
                <a:tc>
                  <a:txBody>
                    <a:bodyPr/>
                    <a:lstStyle/>
                    <a:p>
                      <a:pPr algn="l" fontAlgn="b"/>
                      <a:r>
                        <a:rPr lang="en-GB" sz="1800" u="none" strike="noStrike" kern="1200" dirty="0">
                          <a:effectLst/>
                        </a:rPr>
                        <a:t>Attribute</a:t>
                      </a:r>
                      <a:endParaRPr lang="en-GB" sz="1800" b="1" u="none" strike="noStrike" kern="1200" dirty="0">
                        <a:solidFill>
                          <a:schemeClr val="lt1"/>
                        </a:solidFill>
                        <a:effectLst/>
                        <a:latin typeface="Arial" panose="020B0604020202020204" pitchFamily="34" charset="0"/>
                        <a:ea typeface="+mn-ea"/>
                        <a:cs typeface="Arial" panose="020B0604020202020204" pitchFamily="34" charset="0"/>
                      </a:endParaRPr>
                    </a:p>
                  </a:txBody>
                  <a:tcPr marL="9525" marR="9525" marT="9525" marB="0" anchor="b"/>
                </a:tc>
                <a:tc>
                  <a:txBody>
                    <a:bodyPr/>
                    <a:lstStyle/>
                    <a:p>
                      <a:pPr algn="l" fontAlgn="b"/>
                      <a:r>
                        <a:rPr lang="en-GB" sz="1800" u="none" strike="noStrike" dirty="0">
                          <a:effectLst/>
                        </a:rPr>
                        <a:t>Value</a:t>
                      </a:r>
                      <a:endParaRPr lang="en-GB"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GB" sz="1800" u="none" strike="noStrike" dirty="0">
                          <a:effectLst/>
                        </a:rPr>
                        <a:t>Description</a:t>
                      </a:r>
                      <a:endParaRPr lang="en-GB"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0000"/>
                  </a:ext>
                </a:extLst>
              </a:tr>
              <a:tr h="159863">
                <a:tc>
                  <a:txBody>
                    <a:bodyPr/>
                    <a:lstStyle/>
                    <a:p>
                      <a:pPr algn="l" fontAlgn="b"/>
                      <a:r>
                        <a:rPr lang="en-GB" sz="1600" u="none" strike="noStrike" dirty="0">
                          <a:effectLst/>
                        </a:rPr>
                        <a:t>alt</a:t>
                      </a:r>
                      <a:endParaRPr lang="en-GB" sz="1600" b="1"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tc>
                <a:tc>
                  <a:txBody>
                    <a:bodyPr/>
                    <a:lstStyle/>
                    <a:p>
                      <a:pPr algn="l" fontAlgn="b"/>
                      <a:r>
                        <a:rPr lang="en-GB" sz="1600" u="none" strike="noStrike" dirty="0">
                          <a:effectLst/>
                        </a:rPr>
                        <a:t>text</a:t>
                      </a:r>
                      <a:endParaRPr lang="en-GB" sz="1600" b="1"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tc>
                <a:tc>
                  <a:txBody>
                    <a:bodyPr/>
                    <a:lstStyle/>
                    <a:p>
                      <a:pPr algn="l" fontAlgn="b"/>
                      <a:r>
                        <a:rPr lang="en-GB" sz="1600" u="none" strike="noStrike" dirty="0">
                          <a:effectLst/>
                        </a:rPr>
                        <a:t>Specifies an alternate text for an image (only for type="image")</a:t>
                      </a:r>
                      <a:endParaRPr lang="en-GB"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tc>
                <a:extLst>
                  <a:ext uri="{0D108BD9-81ED-4DB2-BD59-A6C34878D82A}">
                    <a16:rowId xmlns:a16="http://schemas.microsoft.com/office/drawing/2014/main" val="10001"/>
                  </a:ext>
                </a:extLst>
              </a:tr>
              <a:tr h="314361">
                <a:tc>
                  <a:txBody>
                    <a:bodyPr/>
                    <a:lstStyle/>
                    <a:p>
                      <a:pPr algn="l" fontAlgn="b"/>
                      <a:r>
                        <a:rPr lang="en-GB" sz="1600" u="none" strike="noStrike" dirty="0">
                          <a:effectLst/>
                        </a:rPr>
                        <a:t>checked</a:t>
                      </a:r>
                      <a:endParaRPr lang="en-GB" sz="1600" b="1"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tc>
                <a:tc>
                  <a:txBody>
                    <a:bodyPr/>
                    <a:lstStyle/>
                    <a:p>
                      <a:pPr algn="l" fontAlgn="b"/>
                      <a:r>
                        <a:rPr lang="en-GB" sz="1600" u="none" strike="noStrike" dirty="0">
                          <a:effectLst/>
                        </a:rPr>
                        <a:t>checked </a:t>
                      </a:r>
                      <a:endParaRPr lang="en-GB" sz="1600" b="1"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tc>
                <a:tc>
                  <a:txBody>
                    <a:bodyPr/>
                    <a:lstStyle/>
                    <a:p>
                      <a:pPr algn="l" fontAlgn="b"/>
                      <a:r>
                        <a:rPr lang="en-GB" sz="1600" u="none" strike="noStrike" dirty="0">
                          <a:effectLst/>
                        </a:rPr>
                        <a:t>Specifies that an element should be preselected when the page loads (for type="checkbox" or type="radio")</a:t>
                      </a:r>
                      <a:endParaRPr lang="en-GB"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tc>
                <a:extLst>
                  <a:ext uri="{0D108BD9-81ED-4DB2-BD59-A6C34878D82A}">
                    <a16:rowId xmlns:a16="http://schemas.microsoft.com/office/drawing/2014/main" val="10002"/>
                  </a:ext>
                </a:extLst>
              </a:tr>
              <a:tr h="159863">
                <a:tc>
                  <a:txBody>
                    <a:bodyPr/>
                    <a:lstStyle/>
                    <a:p>
                      <a:pPr algn="l" fontAlgn="b"/>
                      <a:r>
                        <a:rPr lang="en-GB" sz="1600" u="none" strike="noStrike" dirty="0">
                          <a:effectLst/>
                        </a:rPr>
                        <a:t>disabled</a:t>
                      </a:r>
                      <a:endParaRPr lang="en-GB" sz="1600" b="1"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tc>
                <a:tc>
                  <a:txBody>
                    <a:bodyPr/>
                    <a:lstStyle/>
                    <a:p>
                      <a:pPr algn="l" fontAlgn="b"/>
                      <a:r>
                        <a:rPr lang="en-GB" sz="1600" u="none" strike="noStrike" dirty="0">
                          <a:effectLst/>
                        </a:rPr>
                        <a:t>disabled</a:t>
                      </a:r>
                      <a:endParaRPr lang="en-GB" sz="1600" b="1"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tc>
                <a:tc>
                  <a:txBody>
                    <a:bodyPr/>
                    <a:lstStyle/>
                    <a:p>
                      <a:pPr algn="l" fontAlgn="b"/>
                      <a:r>
                        <a:rPr lang="en-GB" sz="1600" u="none" strike="noStrike" dirty="0">
                          <a:effectLst/>
                        </a:rPr>
                        <a:t>Specifies that an &lt;input&gt; element should be disabled</a:t>
                      </a:r>
                      <a:endParaRPr lang="en-GB"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tc>
                <a:extLst>
                  <a:ext uri="{0D108BD9-81ED-4DB2-BD59-A6C34878D82A}">
                    <a16:rowId xmlns:a16="http://schemas.microsoft.com/office/drawing/2014/main" val="10003"/>
                  </a:ext>
                </a:extLst>
              </a:tr>
              <a:tr h="186508">
                <a:tc>
                  <a:txBody>
                    <a:bodyPr/>
                    <a:lstStyle/>
                    <a:p>
                      <a:pPr algn="l" fontAlgn="b"/>
                      <a:r>
                        <a:rPr lang="en-GB" sz="1600" u="none" strike="noStrike" dirty="0" err="1">
                          <a:effectLst/>
                        </a:rPr>
                        <a:t>maxlength</a:t>
                      </a:r>
                      <a:endParaRPr lang="en-GB" sz="1600" b="1"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tc>
                <a:tc>
                  <a:txBody>
                    <a:bodyPr/>
                    <a:lstStyle/>
                    <a:p>
                      <a:pPr algn="l" fontAlgn="b"/>
                      <a:r>
                        <a:rPr lang="en-GB" sz="1600" u="none" strike="noStrike" dirty="0">
                          <a:effectLst/>
                        </a:rPr>
                        <a:t>number</a:t>
                      </a:r>
                      <a:endParaRPr lang="en-GB" sz="1600" b="1"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tc>
                <a:tc>
                  <a:txBody>
                    <a:bodyPr/>
                    <a:lstStyle/>
                    <a:p>
                      <a:pPr algn="l" fontAlgn="b"/>
                      <a:r>
                        <a:rPr lang="en-GB" sz="1600" u="none" strike="noStrike" dirty="0">
                          <a:effectLst/>
                        </a:rPr>
                        <a:t>Specifies the maximum number of characters allowed in an element</a:t>
                      </a:r>
                      <a:endParaRPr lang="en-GB"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tc>
                <a:extLst>
                  <a:ext uri="{0D108BD9-81ED-4DB2-BD59-A6C34878D82A}">
                    <a16:rowId xmlns:a16="http://schemas.microsoft.com/office/drawing/2014/main" val="10004"/>
                  </a:ext>
                </a:extLst>
              </a:tr>
              <a:tr h="186508">
                <a:tc>
                  <a:txBody>
                    <a:bodyPr/>
                    <a:lstStyle/>
                    <a:p>
                      <a:pPr algn="l" fontAlgn="b"/>
                      <a:r>
                        <a:rPr lang="en-GB" sz="1600" u="none" strike="noStrike" dirty="0" err="1">
                          <a:effectLst/>
                        </a:rPr>
                        <a:t>minlength</a:t>
                      </a:r>
                      <a:endParaRPr lang="en-GB" sz="1600" b="1"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tc>
                <a:tc>
                  <a:txBody>
                    <a:bodyPr/>
                    <a:lstStyle/>
                    <a:p>
                      <a:pPr algn="l" fontAlgn="b"/>
                      <a:r>
                        <a:rPr lang="en-GB" sz="1600" u="none" strike="noStrike" dirty="0">
                          <a:effectLst/>
                        </a:rPr>
                        <a:t>number</a:t>
                      </a:r>
                      <a:endParaRPr lang="en-GB" sz="1600" b="1"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tc>
                <a:tc>
                  <a:txBody>
                    <a:bodyPr/>
                    <a:lstStyle/>
                    <a:p>
                      <a:pPr algn="l" fontAlgn="b"/>
                      <a:r>
                        <a:rPr lang="en-GB" sz="1600" u="none" strike="noStrike" dirty="0">
                          <a:effectLst/>
                        </a:rPr>
                        <a:t>Specifies the minimum number of characters allowed in an element</a:t>
                      </a:r>
                      <a:endParaRPr lang="en-GB"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tc>
                <a:extLst>
                  <a:ext uri="{0D108BD9-81ED-4DB2-BD59-A6C34878D82A}">
                    <a16:rowId xmlns:a16="http://schemas.microsoft.com/office/drawing/2014/main" val="3033169494"/>
                  </a:ext>
                </a:extLst>
              </a:tr>
              <a:tr h="159863">
                <a:tc>
                  <a:txBody>
                    <a:bodyPr/>
                    <a:lstStyle/>
                    <a:p>
                      <a:pPr algn="l" fontAlgn="b"/>
                      <a:r>
                        <a:rPr lang="en-GB" sz="1600" u="none" strike="noStrike" dirty="0">
                          <a:effectLst/>
                        </a:rPr>
                        <a:t>name</a:t>
                      </a:r>
                      <a:endParaRPr lang="en-GB" sz="1600" b="1"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tc>
                <a:tc>
                  <a:txBody>
                    <a:bodyPr/>
                    <a:lstStyle/>
                    <a:p>
                      <a:pPr algn="l" fontAlgn="b"/>
                      <a:r>
                        <a:rPr lang="en-GB" sz="1600" u="none" strike="noStrike" dirty="0">
                          <a:effectLst/>
                        </a:rPr>
                        <a:t>name</a:t>
                      </a:r>
                      <a:endParaRPr lang="en-GB" sz="1600" b="1"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tc>
                <a:tc>
                  <a:txBody>
                    <a:bodyPr/>
                    <a:lstStyle/>
                    <a:p>
                      <a:pPr algn="l" fontAlgn="b"/>
                      <a:r>
                        <a:rPr lang="en-GB" sz="1600" u="none" strike="noStrike" dirty="0">
                          <a:effectLst/>
                        </a:rPr>
                        <a:t>Specifies the name of an &lt;input&gt; element</a:t>
                      </a:r>
                      <a:endParaRPr lang="en-GB"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tc>
                <a:extLst>
                  <a:ext uri="{0D108BD9-81ED-4DB2-BD59-A6C34878D82A}">
                    <a16:rowId xmlns:a16="http://schemas.microsoft.com/office/drawing/2014/main" val="10005"/>
                  </a:ext>
                </a:extLst>
              </a:tr>
              <a:tr h="159863">
                <a:tc>
                  <a:txBody>
                    <a:bodyPr/>
                    <a:lstStyle/>
                    <a:p>
                      <a:pPr algn="l" fontAlgn="b"/>
                      <a:r>
                        <a:rPr lang="en-GB" sz="1600" u="none" strike="noStrike">
                          <a:effectLst/>
                        </a:rPr>
                        <a:t>readonly</a:t>
                      </a:r>
                      <a:endParaRPr lang="en-GB" sz="1600" b="1" i="0" u="none" strike="noStrike">
                        <a:solidFill>
                          <a:srgbClr val="000000"/>
                        </a:solidFill>
                        <a:effectLst/>
                        <a:latin typeface="Courier New" panose="02070309020205020404" pitchFamily="49" charset="0"/>
                        <a:cs typeface="Courier New" panose="02070309020205020404" pitchFamily="49" charset="0"/>
                      </a:endParaRPr>
                    </a:p>
                  </a:txBody>
                  <a:tcPr marL="9525" marR="9525" marT="9525" marB="0"/>
                </a:tc>
                <a:tc>
                  <a:txBody>
                    <a:bodyPr/>
                    <a:lstStyle/>
                    <a:p>
                      <a:pPr algn="l" fontAlgn="b"/>
                      <a:r>
                        <a:rPr lang="en-GB" sz="1600" u="none" strike="noStrike" dirty="0" err="1">
                          <a:effectLst/>
                        </a:rPr>
                        <a:t>readonly</a:t>
                      </a:r>
                      <a:endParaRPr lang="en-GB" sz="1600" b="1"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tc>
                <a:tc>
                  <a:txBody>
                    <a:bodyPr/>
                    <a:lstStyle/>
                    <a:p>
                      <a:pPr algn="l" fontAlgn="b"/>
                      <a:r>
                        <a:rPr lang="en-GB" sz="1600" u="none" strike="noStrike" dirty="0">
                          <a:effectLst/>
                        </a:rPr>
                        <a:t>Specifies that an input field should be read-only</a:t>
                      </a:r>
                      <a:endParaRPr lang="en-GB"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tc>
                <a:extLst>
                  <a:ext uri="{0D108BD9-81ED-4DB2-BD59-A6C34878D82A}">
                    <a16:rowId xmlns:a16="http://schemas.microsoft.com/office/drawing/2014/main" val="10006"/>
                  </a:ext>
                </a:extLst>
              </a:tr>
              <a:tr h="159863">
                <a:tc>
                  <a:txBody>
                    <a:bodyPr/>
                    <a:lstStyle/>
                    <a:p>
                      <a:pPr algn="l" fontAlgn="b"/>
                      <a:r>
                        <a:rPr lang="en-GB" sz="1600" u="none" strike="noStrike">
                          <a:effectLst/>
                        </a:rPr>
                        <a:t>size</a:t>
                      </a:r>
                      <a:endParaRPr lang="en-GB" sz="1600" b="1" i="0" u="none" strike="noStrike">
                        <a:solidFill>
                          <a:srgbClr val="000000"/>
                        </a:solidFill>
                        <a:effectLst/>
                        <a:latin typeface="Courier New" panose="02070309020205020404" pitchFamily="49" charset="0"/>
                        <a:cs typeface="Courier New" panose="02070309020205020404" pitchFamily="49" charset="0"/>
                      </a:endParaRPr>
                    </a:p>
                  </a:txBody>
                  <a:tcPr marL="9525" marR="9525" marT="9525" marB="0"/>
                </a:tc>
                <a:tc>
                  <a:txBody>
                    <a:bodyPr/>
                    <a:lstStyle/>
                    <a:p>
                      <a:pPr algn="l" fontAlgn="b"/>
                      <a:r>
                        <a:rPr lang="en-GB" sz="1600" u="none" strike="noStrike" dirty="0">
                          <a:effectLst/>
                        </a:rPr>
                        <a:t>number</a:t>
                      </a:r>
                      <a:endParaRPr lang="en-GB" sz="1600" b="1"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tc>
                <a:tc>
                  <a:txBody>
                    <a:bodyPr/>
                    <a:lstStyle/>
                    <a:p>
                      <a:pPr algn="l" fontAlgn="b"/>
                      <a:r>
                        <a:rPr lang="en-GB" sz="1600" u="none" strike="noStrike" dirty="0">
                          <a:effectLst/>
                        </a:rPr>
                        <a:t>Specifies the width, in characters, of an &lt;input&gt; element</a:t>
                      </a:r>
                      <a:endParaRPr lang="en-GB"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tc>
                <a:extLst>
                  <a:ext uri="{0D108BD9-81ED-4DB2-BD59-A6C34878D82A}">
                    <a16:rowId xmlns:a16="http://schemas.microsoft.com/office/drawing/2014/main" val="10007"/>
                  </a:ext>
                </a:extLst>
              </a:tr>
              <a:tr h="159863">
                <a:tc>
                  <a:txBody>
                    <a:bodyPr/>
                    <a:lstStyle/>
                    <a:p>
                      <a:pPr algn="l" fontAlgn="b"/>
                      <a:r>
                        <a:rPr lang="en-GB" sz="1600" u="none" strike="noStrike" dirty="0">
                          <a:effectLst/>
                        </a:rPr>
                        <a:t>value</a:t>
                      </a:r>
                      <a:endParaRPr lang="en-GB" sz="1600" b="1"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tc>
                <a:tc>
                  <a:txBody>
                    <a:bodyPr/>
                    <a:lstStyle/>
                    <a:p>
                      <a:pPr algn="l" fontAlgn="b"/>
                      <a:r>
                        <a:rPr lang="en-GB" sz="1600" u="none" strike="noStrike" dirty="0">
                          <a:effectLst/>
                        </a:rPr>
                        <a:t>text</a:t>
                      </a:r>
                      <a:endParaRPr lang="en-GB" sz="1600" b="1"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tc>
                <a:tc>
                  <a:txBody>
                    <a:bodyPr/>
                    <a:lstStyle/>
                    <a:p>
                      <a:pPr algn="l" fontAlgn="b"/>
                      <a:r>
                        <a:rPr lang="en-GB" sz="1600" u="none" strike="noStrike" dirty="0">
                          <a:effectLst/>
                        </a:rPr>
                        <a:t>Specifies the value of an &lt;input&gt; element</a:t>
                      </a:r>
                    </a:p>
                  </a:txBody>
                  <a:tcPr marL="9525" marR="9525" marT="9525" marB="0"/>
                </a:tc>
                <a:extLst>
                  <a:ext uri="{0D108BD9-81ED-4DB2-BD59-A6C34878D82A}">
                    <a16:rowId xmlns:a16="http://schemas.microsoft.com/office/drawing/2014/main" val="10008"/>
                  </a:ext>
                </a:extLst>
              </a:tr>
              <a:tr h="159863">
                <a:tc>
                  <a:txBody>
                    <a:bodyPr/>
                    <a:lstStyle/>
                    <a:p>
                      <a:pPr algn="l" fontAlgn="b"/>
                      <a:r>
                        <a:rPr lang="en-GB" sz="1600" u="none" strike="noStrike" dirty="0">
                          <a:effectLst/>
                        </a:rPr>
                        <a:t>required</a:t>
                      </a:r>
                      <a:endParaRPr lang="en-GB" sz="1600" b="1"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tc>
                <a:tc>
                  <a:txBody>
                    <a:bodyPr/>
                    <a:lstStyle/>
                    <a:p>
                      <a:pPr algn="l" fontAlgn="b"/>
                      <a:r>
                        <a:rPr lang="en-GB" sz="1600" u="none" strike="noStrike" dirty="0">
                          <a:effectLst/>
                        </a:rPr>
                        <a:t>n/a</a:t>
                      </a:r>
                      <a:endParaRPr lang="en-GB"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tc>
                <a:tc>
                  <a:txBody>
                    <a:bodyPr/>
                    <a:lstStyle/>
                    <a:p>
                      <a:pPr algn="l" fontAlgn="b"/>
                      <a:r>
                        <a:rPr lang="en-GB" sz="1600" u="none" strike="noStrike" dirty="0">
                          <a:effectLst/>
                        </a:rPr>
                        <a:t>HTML5 attribute that specifies this field requires a value</a:t>
                      </a:r>
                    </a:p>
                  </a:txBody>
                  <a:tcPr marL="9525" marR="9525" marT="9525" marB="0"/>
                </a:tc>
                <a:extLst>
                  <a:ext uri="{0D108BD9-81ED-4DB2-BD59-A6C34878D82A}">
                    <a16:rowId xmlns:a16="http://schemas.microsoft.com/office/drawing/2014/main" val="3810749468"/>
                  </a:ext>
                </a:extLst>
              </a:tr>
              <a:tr h="159863">
                <a:tc>
                  <a:txBody>
                    <a:bodyPr/>
                    <a:lstStyle/>
                    <a:p>
                      <a:pPr algn="l" fontAlgn="b"/>
                      <a:r>
                        <a:rPr lang="en-GB" sz="1600" u="none" strike="noStrike" dirty="0">
                          <a:effectLst/>
                        </a:rPr>
                        <a:t>placeholder</a:t>
                      </a:r>
                      <a:endParaRPr lang="en-GB" sz="1600" b="1"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tc>
                <a:tc>
                  <a:txBody>
                    <a:bodyPr/>
                    <a:lstStyle/>
                    <a:p>
                      <a:pPr algn="l" fontAlgn="b"/>
                      <a:r>
                        <a:rPr lang="en-GB" sz="1600" u="none" strike="noStrike" dirty="0">
                          <a:effectLst/>
                        </a:rPr>
                        <a:t>text</a:t>
                      </a:r>
                      <a:endParaRPr lang="en-GB"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tc>
                <a:tc>
                  <a:txBody>
                    <a:bodyPr/>
                    <a:lstStyle/>
                    <a:p>
                      <a:pPr algn="l" fontAlgn="b"/>
                      <a:r>
                        <a:rPr lang="en-GB" sz="1600" u="none" strike="noStrike" dirty="0">
                          <a:effectLst/>
                        </a:rPr>
                        <a:t>Placeholder text to display within the element</a:t>
                      </a:r>
                    </a:p>
                  </a:txBody>
                  <a:tcPr marL="9525" marR="9525" marT="9525" marB="0"/>
                </a:tc>
                <a:extLst>
                  <a:ext uri="{0D108BD9-81ED-4DB2-BD59-A6C34878D82A}">
                    <a16:rowId xmlns:a16="http://schemas.microsoft.com/office/drawing/2014/main" val="4163000583"/>
                  </a:ext>
                </a:extLst>
              </a:tr>
              <a:tr h="159863">
                <a:tc>
                  <a:txBody>
                    <a:bodyPr/>
                    <a:lstStyle/>
                    <a:p>
                      <a:pPr algn="l" fontAlgn="b"/>
                      <a:r>
                        <a:rPr lang="en-GB" sz="1600" u="none" strike="noStrike" dirty="0">
                          <a:effectLst/>
                        </a:rPr>
                        <a:t>autofocus</a:t>
                      </a:r>
                      <a:endParaRPr lang="en-GB" sz="1600" b="1"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tc>
                <a:tc>
                  <a:txBody>
                    <a:bodyPr/>
                    <a:lstStyle/>
                    <a:p>
                      <a:pPr algn="l" fontAlgn="b"/>
                      <a:r>
                        <a:rPr lang="en-GB" sz="1600" u="none" strike="noStrike" dirty="0">
                          <a:effectLst/>
                        </a:rPr>
                        <a:t>n/a</a:t>
                      </a:r>
                      <a:endParaRPr lang="en-GB"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tc>
                <a:tc>
                  <a:txBody>
                    <a:bodyPr/>
                    <a:lstStyle/>
                    <a:p>
                      <a:pPr algn="l" fontAlgn="b"/>
                      <a:r>
                        <a:rPr lang="en-GB" sz="1600" u="none" strike="noStrike" dirty="0">
                          <a:effectLst/>
                        </a:rPr>
                        <a:t>Instruct the browser to place focus on this field once rendered</a:t>
                      </a:r>
                    </a:p>
                  </a:txBody>
                  <a:tcPr marL="9525" marR="9525" marT="9525" marB="0"/>
                </a:tc>
                <a:extLst>
                  <a:ext uri="{0D108BD9-81ED-4DB2-BD59-A6C34878D82A}">
                    <a16:rowId xmlns:a16="http://schemas.microsoft.com/office/drawing/2014/main" val="1772921935"/>
                  </a:ext>
                </a:extLst>
              </a:tr>
              <a:tr h="159863">
                <a:tc>
                  <a:txBody>
                    <a:bodyPr/>
                    <a:lstStyle/>
                    <a:p>
                      <a:pPr algn="l" fontAlgn="b"/>
                      <a:r>
                        <a:rPr lang="en-GB" sz="1600" u="none" strike="noStrike" dirty="0">
                          <a:effectLst/>
                        </a:rPr>
                        <a:t>spellcheck</a:t>
                      </a:r>
                      <a:endParaRPr lang="en-GB" sz="1600" b="1" i="0" u="none" strike="noStrike" dirty="0">
                        <a:solidFill>
                          <a:srgbClr val="000000"/>
                        </a:solidFill>
                        <a:effectLst/>
                        <a:latin typeface="Courier New" panose="02070309020205020404" pitchFamily="49" charset="0"/>
                        <a:cs typeface="Courier New" panose="02070309020205020404" pitchFamily="49" charset="0"/>
                      </a:endParaRPr>
                    </a:p>
                  </a:txBody>
                  <a:tcPr marL="9525" marR="9525" marT="9525" marB="0"/>
                </a:tc>
                <a:tc>
                  <a:txBody>
                    <a:bodyPr/>
                    <a:lstStyle/>
                    <a:p>
                      <a:pPr algn="l" fontAlgn="b"/>
                      <a:r>
                        <a:rPr lang="en-GB" sz="1600" u="none" strike="noStrike" dirty="0">
                          <a:effectLst/>
                        </a:rPr>
                        <a:t>n/a</a:t>
                      </a:r>
                      <a:endParaRPr lang="en-GB"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tc>
                <a:tc>
                  <a:txBody>
                    <a:bodyPr/>
                    <a:lstStyle/>
                    <a:p>
                      <a:pPr algn="l" fontAlgn="b"/>
                      <a:r>
                        <a:rPr lang="en-GB" sz="1600" u="none" strike="noStrike" dirty="0">
                          <a:effectLst/>
                        </a:rPr>
                        <a:t>Instruct the browser that spell-checking should take place on user input</a:t>
                      </a:r>
                    </a:p>
                  </a:txBody>
                  <a:tcPr marL="9525" marR="9525" marT="9525" marB="0"/>
                </a:tc>
                <a:extLst>
                  <a:ext uri="{0D108BD9-81ED-4DB2-BD59-A6C34878D82A}">
                    <a16:rowId xmlns:a16="http://schemas.microsoft.com/office/drawing/2014/main" val="120651208"/>
                  </a:ext>
                </a:extLst>
              </a:tr>
            </a:tbl>
          </a:graphicData>
        </a:graphic>
      </p:graphicFrame>
    </p:spTree>
    <p:extLst>
      <p:ext uri="{BB962C8B-B14F-4D97-AF65-F5344CB8AC3E}">
        <p14:creationId xmlns:p14="http://schemas.microsoft.com/office/powerpoint/2010/main" val="3249194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7091EE7-9E6A-4978-BB5B-85E5D16425DB}"/>
              </a:ext>
            </a:extLst>
          </p:cNvPr>
          <p:cNvSpPr>
            <a:spLocks noGrp="1"/>
          </p:cNvSpPr>
          <p:nvPr>
            <p:ph type="body" sz="quarter" idx="10"/>
          </p:nvPr>
        </p:nvSpPr>
        <p:spPr/>
        <p:txBody>
          <a:bodyPr/>
          <a:lstStyle/>
          <a:p>
            <a:r>
              <a:rPr lang="en-GB" dirty="0"/>
              <a:t>Radio buttons </a:t>
            </a:r>
          </a:p>
        </p:txBody>
      </p:sp>
      <p:sp>
        <p:nvSpPr>
          <p:cNvPr id="7" name="Text Placeholder 6">
            <a:extLst>
              <a:ext uri="{FF2B5EF4-FFF2-40B4-BE49-F238E27FC236}">
                <a16:creationId xmlns:a16="http://schemas.microsoft.com/office/drawing/2014/main" id="{75CB7608-CEB8-405E-A584-0297BE7A49AE}"/>
              </a:ext>
            </a:extLst>
          </p:cNvPr>
          <p:cNvSpPr>
            <a:spLocks noGrp="1"/>
          </p:cNvSpPr>
          <p:nvPr>
            <p:ph type="body" sz="quarter" idx="11"/>
          </p:nvPr>
        </p:nvSpPr>
        <p:spPr>
          <a:xfrm>
            <a:off x="5473700" y="1279389"/>
            <a:ext cx="6342671" cy="5217055"/>
          </a:xfrm>
        </p:spPr>
        <p:txBody>
          <a:bodyPr/>
          <a:lstStyle/>
          <a:p>
            <a:pPr marL="285750" indent="-285750">
              <a:buFont typeface="Arial" panose="020B0604020202020204" pitchFamily="34" charset="0"/>
              <a:buChar char="•"/>
            </a:pPr>
            <a:r>
              <a:rPr lang="en-GB" dirty="0"/>
              <a:t>Radio buttons are unique as they can share the same name value</a:t>
            </a:r>
          </a:p>
          <a:p>
            <a:pPr marL="465750" lvl="1" indent="-285750"/>
            <a:r>
              <a:rPr lang="en-GB" dirty="0"/>
              <a:t>But not the same id</a:t>
            </a:r>
          </a:p>
          <a:p>
            <a:pPr marL="465750" lvl="1" indent="-285750"/>
            <a:r>
              <a:rPr lang="en-GB" dirty="0"/>
              <a:t>Radio buttons are a mutually exclusive selection list</a:t>
            </a:r>
          </a:p>
          <a:p>
            <a:pPr marL="285750" indent="-285750">
              <a:buFont typeface="Arial" panose="020B0604020202020204" pitchFamily="34" charset="0"/>
              <a:buChar char="•"/>
            </a:pPr>
            <a:r>
              <a:rPr lang="en-GB" dirty="0"/>
              <a:t>To find the selected radio button in a group:</a:t>
            </a:r>
          </a:p>
          <a:p>
            <a:pPr marL="465750" lvl="1" indent="-285750"/>
            <a:r>
              <a:rPr lang="en-GB" dirty="0"/>
              <a:t>Select the radio buttons in the group</a:t>
            </a:r>
          </a:p>
          <a:p>
            <a:pPr marL="465750" lvl="1" indent="-285750"/>
            <a:r>
              <a:rPr lang="en-GB" dirty="0"/>
              <a:t>Loop over the array looking for the checked element</a:t>
            </a:r>
          </a:p>
          <a:p>
            <a:pPr marL="465750" lvl="1" indent="-285750"/>
            <a:r>
              <a:rPr lang="en-GB" dirty="0"/>
              <a:t>Select the value</a:t>
            </a:r>
          </a:p>
          <a:p>
            <a:endParaRPr lang="en-GB" dirty="0"/>
          </a:p>
        </p:txBody>
      </p:sp>
    </p:spTree>
    <p:extLst>
      <p:ext uri="{BB962C8B-B14F-4D97-AF65-F5344CB8AC3E}">
        <p14:creationId xmlns:p14="http://schemas.microsoft.com/office/powerpoint/2010/main" val="962649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FA79A94-CAEC-4D8C-93F3-EE58F97F378C}"/>
              </a:ext>
            </a:extLst>
          </p:cNvPr>
          <p:cNvSpPr>
            <a:spLocks noGrp="1"/>
          </p:cNvSpPr>
          <p:nvPr>
            <p:ph type="body" sz="quarter" idx="12"/>
          </p:nvPr>
        </p:nvSpPr>
        <p:spPr/>
        <p:txBody>
          <a:bodyPr/>
          <a:lstStyle/>
          <a:p>
            <a:r>
              <a:rPr lang="en-GB" dirty="0"/>
              <a:t>Accessing select options</a:t>
            </a:r>
          </a:p>
        </p:txBody>
      </p:sp>
      <p:sp>
        <p:nvSpPr>
          <p:cNvPr id="2" name="Text Placeholder 1"/>
          <p:cNvSpPr>
            <a:spLocks noGrp="1"/>
          </p:cNvSpPr>
          <p:nvPr>
            <p:ph type="body" sz="quarter" idx="11"/>
          </p:nvPr>
        </p:nvSpPr>
        <p:spPr/>
        <p:txBody>
          <a:bodyPr/>
          <a:lstStyle/>
          <a:p>
            <a:endParaRPr lang="en-GB" dirty="0"/>
          </a:p>
          <a:p>
            <a:r>
              <a:rPr lang="en-GB" dirty="0"/>
              <a:t>The selected element holds several useful properties to know what options have been selected:</a:t>
            </a:r>
          </a:p>
          <a:p>
            <a:pPr lvl="1"/>
            <a:r>
              <a:rPr lang="en-GB" b="1" dirty="0" err="1">
                <a:latin typeface="Courier New" panose="02070309020205020404" pitchFamily="49" charset="0"/>
                <a:cs typeface="Courier New" panose="02070309020205020404" pitchFamily="49" charset="0"/>
              </a:rPr>
              <a:t>selectedIndex</a:t>
            </a:r>
            <a:r>
              <a:rPr lang="en-GB" dirty="0"/>
              <a:t>: the index of the first selected item</a:t>
            </a:r>
          </a:p>
          <a:p>
            <a:pPr lvl="1"/>
            <a:r>
              <a:rPr lang="en-GB" b="1" dirty="0" err="1">
                <a:latin typeface="Courier New" panose="02070309020205020404" pitchFamily="49" charset="0"/>
                <a:cs typeface="Courier New" panose="02070309020205020404" pitchFamily="49" charset="0"/>
              </a:rPr>
              <a:t>selectedOptions</a:t>
            </a:r>
            <a:r>
              <a:rPr lang="en-GB" dirty="0"/>
              <a:t>: An </a:t>
            </a:r>
            <a:r>
              <a:rPr lang="en-GB" b="1" dirty="0" err="1">
                <a:latin typeface="Courier New" panose="02070309020205020404" pitchFamily="49" charset="0"/>
                <a:cs typeface="Courier New" panose="02070309020205020404" pitchFamily="49" charset="0"/>
              </a:rPr>
              <a:t>HTMLCollection</a:t>
            </a:r>
            <a:r>
              <a:rPr lang="en-GB" dirty="0"/>
              <a:t> representing the set of </a:t>
            </a:r>
            <a:r>
              <a:rPr lang="en-GB" b="1" dirty="0">
                <a:latin typeface="Courier New" panose="02070309020205020404" pitchFamily="49" charset="0"/>
                <a:cs typeface="Courier New" panose="02070309020205020404" pitchFamily="49" charset="0"/>
              </a:rPr>
              <a:t>&lt;option&gt;</a:t>
            </a:r>
            <a:r>
              <a:rPr lang="en-GB" dirty="0"/>
              <a:t> elements that are selected</a:t>
            </a:r>
          </a:p>
          <a:p>
            <a:pPr lvl="1"/>
            <a:r>
              <a:rPr lang="en-GB" b="1" dirty="0">
                <a:latin typeface="Courier New" panose="02070309020205020404" pitchFamily="49" charset="0"/>
                <a:cs typeface="Courier New" panose="02070309020205020404" pitchFamily="49" charset="0"/>
              </a:rPr>
              <a:t>value</a:t>
            </a:r>
            <a:r>
              <a:rPr lang="en-GB" dirty="0"/>
              <a:t>: a string representing the value of the first selected item</a:t>
            </a:r>
          </a:p>
        </p:txBody>
      </p:sp>
      <p:sp>
        <p:nvSpPr>
          <p:cNvPr id="9" name="Rectangle 8">
            <a:extLst>
              <a:ext uri="{FF2B5EF4-FFF2-40B4-BE49-F238E27FC236}">
                <a16:creationId xmlns:a16="http://schemas.microsoft.com/office/drawing/2014/main" id="{72E650CF-A7D5-427B-B279-0F92F652D21B}"/>
              </a:ext>
            </a:extLst>
          </p:cNvPr>
          <p:cNvSpPr/>
          <p:nvPr/>
        </p:nvSpPr>
        <p:spPr>
          <a:xfrm>
            <a:off x="389630" y="4028249"/>
            <a:ext cx="11404800" cy="584775"/>
          </a:xfrm>
          <a:prstGeom prst="rect">
            <a:avLst/>
          </a:prstGeom>
          <a:solidFill>
            <a:schemeClr val="tx2">
              <a:lumMod val="20000"/>
              <a:lumOff val="80000"/>
            </a:schemeClr>
          </a:solidFill>
          <a:ln>
            <a:noFill/>
          </a:ln>
        </p:spPr>
        <p:txBody>
          <a:bodyPr wrap="square">
            <a:spAutoFit/>
          </a:bodyPr>
          <a:lstStyle/>
          <a:p>
            <a:r>
              <a:rPr lang="en-GB" sz="1600" b="1" dirty="0">
                <a:latin typeface="Courier New" panose="02070309020205020404" pitchFamily="49" charset="0"/>
                <a:cs typeface="Courier New" panose="02070309020205020404" pitchFamily="49" charset="0"/>
              </a:rPr>
              <a:t>let select = </a:t>
            </a:r>
            <a:r>
              <a:rPr lang="en-GB" sz="1600" b="1" dirty="0" err="1">
                <a:latin typeface="Courier New" panose="02070309020205020404" pitchFamily="49" charset="0"/>
                <a:cs typeface="Courier New" panose="02070309020205020404" pitchFamily="49" charset="0"/>
              </a:rPr>
              <a:t>document.querySelector</a:t>
            </a:r>
            <a:r>
              <a:rPr lang="en-GB" sz="1600" b="1" dirty="0">
                <a:latin typeface="Courier New" panose="02070309020205020404" pitchFamily="49" charset="0"/>
                <a:cs typeface="Courier New" panose="02070309020205020404" pitchFamily="49" charset="0"/>
              </a:rPr>
              <a:t>('select');</a:t>
            </a:r>
          </a:p>
          <a:p>
            <a:r>
              <a:rPr lang="en-GB" sz="1600" b="1" dirty="0">
                <a:latin typeface="Courier New" panose="02070309020205020404" pitchFamily="49" charset="0"/>
                <a:cs typeface="Courier New" panose="02070309020205020404" pitchFamily="49" charset="0"/>
              </a:rPr>
              <a:t>console.log(</a:t>
            </a:r>
            <a:r>
              <a:rPr lang="en-GB" sz="1600" b="1" dirty="0" err="1">
                <a:latin typeface="Courier New" panose="02070309020205020404" pitchFamily="49" charset="0"/>
                <a:cs typeface="Courier New" panose="02070309020205020404" pitchFamily="49" charset="0"/>
              </a:rPr>
              <a:t>select.value</a:t>
            </a:r>
            <a:r>
              <a:rPr lang="en-GB"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585223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579559" y="1584829"/>
            <a:ext cx="5612791" cy="4376323"/>
          </a:xfrm>
        </p:spPr>
        <p:txBody>
          <a:bodyPr/>
          <a:lstStyle/>
          <a:p>
            <a:r>
              <a:rPr lang="en-GB" dirty="0"/>
              <a:t>Properties</a:t>
            </a:r>
          </a:p>
          <a:p>
            <a:pPr lvl="1"/>
            <a:r>
              <a:rPr lang="en-GB" dirty="0"/>
              <a:t>Those relating to HTML attributes</a:t>
            </a:r>
          </a:p>
          <a:p>
            <a:pPr lvl="2"/>
            <a:r>
              <a:rPr lang="en-GB" b="1" dirty="0">
                <a:latin typeface="Courier New" panose="02070309020205020404" pitchFamily="49" charset="0"/>
                <a:cs typeface="Courier New" panose="02070309020205020404" pitchFamily="49" charset="0"/>
              </a:rPr>
              <a:t>action </a:t>
            </a:r>
          </a:p>
          <a:p>
            <a:pPr lvl="2"/>
            <a:r>
              <a:rPr lang="en-GB" b="1" dirty="0">
                <a:latin typeface="Courier New" panose="02070309020205020404" pitchFamily="49" charset="0"/>
                <a:cs typeface="Courier New" panose="02070309020205020404" pitchFamily="49" charset="0"/>
              </a:rPr>
              <a:t>encoding (ENCTYPE)</a:t>
            </a:r>
          </a:p>
          <a:p>
            <a:pPr lvl="2"/>
            <a:r>
              <a:rPr lang="en-GB" b="1" dirty="0">
                <a:latin typeface="Courier New" panose="02070309020205020404" pitchFamily="49" charset="0"/>
                <a:cs typeface="Courier New" panose="02070309020205020404" pitchFamily="49" charset="0"/>
              </a:rPr>
              <a:t>method</a:t>
            </a:r>
          </a:p>
          <a:p>
            <a:pPr lvl="2"/>
            <a:r>
              <a:rPr lang="en-GB" b="1" dirty="0">
                <a:latin typeface="Courier New" panose="02070309020205020404" pitchFamily="49" charset="0"/>
                <a:cs typeface="Courier New" panose="02070309020205020404" pitchFamily="49" charset="0"/>
              </a:rPr>
              <a:t>name</a:t>
            </a:r>
          </a:p>
          <a:p>
            <a:pPr lvl="2"/>
            <a:r>
              <a:rPr lang="en-GB" b="1" dirty="0">
                <a:latin typeface="Courier New" panose="02070309020205020404" pitchFamily="49" charset="0"/>
                <a:cs typeface="Courier New" panose="02070309020205020404" pitchFamily="49" charset="0"/>
              </a:rPr>
              <a:t>target</a:t>
            </a:r>
          </a:p>
          <a:p>
            <a:pPr lvl="1"/>
            <a:r>
              <a:rPr lang="en-GB" dirty="0"/>
              <a:t>Others</a:t>
            </a:r>
          </a:p>
          <a:p>
            <a:pPr lvl="2"/>
            <a:r>
              <a:rPr lang="en-GB" b="1" dirty="0">
                <a:latin typeface="Courier New" panose="02070309020205020404" pitchFamily="49" charset="0"/>
                <a:cs typeface="Courier New" panose="02070309020205020404" pitchFamily="49" charset="0"/>
              </a:rPr>
              <a:t>length </a:t>
            </a:r>
          </a:p>
          <a:p>
            <a:endParaRPr lang="en-GB" dirty="0"/>
          </a:p>
        </p:txBody>
      </p:sp>
      <p:sp>
        <p:nvSpPr>
          <p:cNvPr id="4" name="Text Placeholder 3">
            <a:extLst>
              <a:ext uri="{FF2B5EF4-FFF2-40B4-BE49-F238E27FC236}">
                <a16:creationId xmlns:a16="http://schemas.microsoft.com/office/drawing/2014/main" id="{9F966AD2-4B6B-4ECD-81D7-9581A2CDA4A7}"/>
              </a:ext>
            </a:extLst>
          </p:cNvPr>
          <p:cNvSpPr>
            <a:spLocks noGrp="1"/>
          </p:cNvSpPr>
          <p:nvPr>
            <p:ph type="body" sz="quarter" idx="13"/>
          </p:nvPr>
        </p:nvSpPr>
        <p:spPr>
          <a:xfrm>
            <a:off x="5991104" y="1584829"/>
            <a:ext cx="5621337" cy="4376323"/>
          </a:xfrm>
        </p:spPr>
        <p:txBody>
          <a:bodyPr/>
          <a:lstStyle/>
          <a:p>
            <a:r>
              <a:rPr lang="en-GB" dirty="0"/>
              <a:t>Methods</a:t>
            </a:r>
          </a:p>
          <a:p>
            <a:pPr lvl="1"/>
            <a:r>
              <a:rPr lang="en-GB" dirty="0"/>
              <a:t>Perform actions corresponding to form buttons</a:t>
            </a:r>
          </a:p>
          <a:p>
            <a:pPr lvl="2"/>
            <a:r>
              <a:rPr lang="en-GB" b="1" dirty="0">
                <a:latin typeface="Courier New" panose="02070309020205020404" pitchFamily="49" charset="0"/>
                <a:cs typeface="Courier New" panose="02070309020205020404" pitchFamily="49" charset="0"/>
              </a:rPr>
              <a:t>submit()</a:t>
            </a:r>
          </a:p>
          <a:p>
            <a:pPr lvl="2"/>
            <a:r>
              <a:rPr lang="en-GB" b="1" dirty="0">
                <a:latin typeface="Courier New" panose="02070309020205020404" pitchFamily="49" charset="0"/>
                <a:cs typeface="Courier New" panose="02070309020205020404" pitchFamily="49" charset="0"/>
              </a:rPr>
              <a:t>reset()</a:t>
            </a:r>
          </a:p>
          <a:p>
            <a:endParaRPr lang="en-GB" dirty="0"/>
          </a:p>
          <a:p>
            <a:endParaRPr lang="en-GB" dirty="0"/>
          </a:p>
        </p:txBody>
      </p:sp>
      <p:sp>
        <p:nvSpPr>
          <p:cNvPr id="6" name="Content Placeholder 5">
            <a:extLst>
              <a:ext uri="{FF2B5EF4-FFF2-40B4-BE49-F238E27FC236}">
                <a16:creationId xmlns:a16="http://schemas.microsoft.com/office/drawing/2014/main" id="{504F8AD5-5A90-4DCB-969B-5F686C28F36B}"/>
              </a:ext>
            </a:extLst>
          </p:cNvPr>
          <p:cNvSpPr>
            <a:spLocks noGrp="1"/>
          </p:cNvSpPr>
          <p:nvPr>
            <p:ph type="body" sz="quarter" idx="12"/>
          </p:nvPr>
        </p:nvSpPr>
        <p:spPr/>
        <p:txBody>
          <a:bodyPr/>
          <a:lstStyle/>
          <a:p>
            <a:r>
              <a:rPr lang="en-GB" dirty="0"/>
              <a:t>Form methods and events</a:t>
            </a:r>
          </a:p>
        </p:txBody>
      </p:sp>
    </p:spTree>
    <p:extLst>
      <p:ext uri="{BB962C8B-B14F-4D97-AF65-F5344CB8AC3E}">
        <p14:creationId xmlns:p14="http://schemas.microsoft.com/office/powerpoint/2010/main" val="2311640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ADB5A55-CC36-42FF-86E4-DF6514BE2150}"/>
              </a:ext>
            </a:extLst>
          </p:cNvPr>
          <p:cNvSpPr>
            <a:spLocks noGrp="1"/>
          </p:cNvSpPr>
          <p:nvPr>
            <p:ph type="body" sz="quarter" idx="12"/>
          </p:nvPr>
        </p:nvSpPr>
        <p:spPr/>
        <p:txBody>
          <a:bodyPr/>
          <a:lstStyle/>
          <a:p>
            <a:r>
              <a:rPr lang="en-GB" dirty="0"/>
              <a:t>Understanding forms – form submission (GET)</a:t>
            </a:r>
          </a:p>
        </p:txBody>
      </p:sp>
      <p:sp>
        <p:nvSpPr>
          <p:cNvPr id="2" name="Text Placeholder 1"/>
          <p:cNvSpPr>
            <a:spLocks noGrp="1"/>
          </p:cNvSpPr>
          <p:nvPr>
            <p:ph type="body" sz="quarter" idx="11"/>
          </p:nvPr>
        </p:nvSpPr>
        <p:spPr/>
        <p:txBody>
          <a:bodyPr/>
          <a:lstStyle/>
          <a:p>
            <a:pPr marL="285750" indent="-285750">
              <a:buFont typeface="Arial" panose="020B0604020202020204" pitchFamily="34" charset="0"/>
              <a:buChar char="•"/>
            </a:pPr>
            <a:r>
              <a:rPr lang="en-GB" dirty="0"/>
              <a:t>A form is submitted when a button is pressed</a:t>
            </a:r>
          </a:p>
          <a:p>
            <a:pPr marL="457196" lvl="1" indent="-285750"/>
            <a:r>
              <a:rPr lang="en-GB" dirty="0"/>
              <a:t>type="submit" or type="image"</a:t>
            </a:r>
          </a:p>
          <a:p>
            <a:pPr marL="285750" indent="-285750">
              <a:buFont typeface="Arial" panose="020B0604020202020204" pitchFamily="34" charset="0"/>
              <a:buChar char="•"/>
            </a:pPr>
            <a:r>
              <a:rPr lang="en-GB" dirty="0"/>
              <a:t>Form data is sent to server along with URL request</a:t>
            </a:r>
          </a:p>
          <a:p>
            <a:pPr lvl="2"/>
            <a:endParaRPr lang="en-GB" dirty="0"/>
          </a:p>
          <a:p>
            <a:pPr marL="285750" indent="-285750">
              <a:buFont typeface="Arial" panose="020B0604020202020204" pitchFamily="34" charset="0"/>
              <a:buChar char="•"/>
            </a:pPr>
            <a:r>
              <a:rPr lang="en-GB" dirty="0"/>
              <a:t>JavaScript can intercept form submission for validation</a:t>
            </a:r>
          </a:p>
          <a:p>
            <a:endParaRPr lang="en-GB" dirty="0"/>
          </a:p>
        </p:txBody>
      </p:sp>
      <p:grpSp>
        <p:nvGrpSpPr>
          <p:cNvPr id="4" name="Group 3">
            <a:extLst>
              <a:ext uri="{FF2B5EF4-FFF2-40B4-BE49-F238E27FC236}">
                <a16:creationId xmlns:a16="http://schemas.microsoft.com/office/drawing/2014/main" id="{2BCA7379-3BA8-3D4E-B195-336BE1D173BE}"/>
              </a:ext>
            </a:extLst>
          </p:cNvPr>
          <p:cNvGrpSpPr/>
          <p:nvPr/>
        </p:nvGrpSpPr>
        <p:grpSpPr>
          <a:xfrm>
            <a:off x="2694576" y="4045815"/>
            <a:ext cx="6843648" cy="2213860"/>
            <a:chOff x="2331943" y="4433373"/>
            <a:chExt cx="6843648" cy="2213860"/>
          </a:xfrm>
        </p:grpSpPr>
        <p:grpSp>
          <p:nvGrpSpPr>
            <p:cNvPr id="17" name="Group 4"/>
            <p:cNvGrpSpPr>
              <a:grpSpLocks/>
            </p:cNvGrpSpPr>
            <p:nvPr/>
          </p:nvGrpSpPr>
          <p:grpSpPr bwMode="auto">
            <a:xfrm>
              <a:off x="2331943" y="4551680"/>
              <a:ext cx="3587750" cy="1460500"/>
              <a:chOff x="726" y="1044"/>
              <a:chExt cx="2448" cy="920"/>
            </a:xfrm>
          </p:grpSpPr>
          <p:sp>
            <p:nvSpPr>
              <p:cNvPr id="18" name="Rectangle 5"/>
              <p:cNvSpPr>
                <a:spLocks noChangeArrowheads="1"/>
              </p:cNvSpPr>
              <p:nvPr/>
            </p:nvSpPr>
            <p:spPr bwMode="auto">
              <a:xfrm>
                <a:off x="726" y="1044"/>
                <a:ext cx="2448" cy="920"/>
              </a:xfrm>
              <a:prstGeom prst="rect">
                <a:avLst/>
              </a:prstGeom>
              <a:solidFill>
                <a:schemeClr val="bg1"/>
              </a:solidFill>
              <a:ln w="12700">
                <a:solidFill>
                  <a:schemeClr val="tx1"/>
                </a:solidFill>
                <a:miter lim="800000"/>
                <a:headEnd/>
                <a:tailE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50000"/>
                  </a:spcBef>
                  <a:spcAft>
                    <a:spcPct val="0"/>
                  </a:spcAft>
                  <a:defRPr sz="1000">
                    <a:solidFill>
                      <a:schemeClr val="tx1"/>
                    </a:solidFill>
                    <a:latin typeface="Arial" panose="020B0604020202020204" pitchFamily="34" charset="0"/>
                  </a:defRPr>
                </a:lvl6pPr>
                <a:lvl7pPr marL="2971800" indent="-228600" eaLnBrk="0" fontAlgn="base" hangingPunct="0">
                  <a:spcBef>
                    <a:spcPct val="50000"/>
                  </a:spcBef>
                  <a:spcAft>
                    <a:spcPct val="0"/>
                  </a:spcAft>
                  <a:defRPr sz="1000">
                    <a:solidFill>
                      <a:schemeClr val="tx1"/>
                    </a:solidFill>
                    <a:latin typeface="Arial" panose="020B0604020202020204" pitchFamily="34" charset="0"/>
                  </a:defRPr>
                </a:lvl7pPr>
                <a:lvl8pPr marL="3429000" indent="-228600" eaLnBrk="0" fontAlgn="base" hangingPunct="0">
                  <a:spcBef>
                    <a:spcPct val="50000"/>
                  </a:spcBef>
                  <a:spcAft>
                    <a:spcPct val="0"/>
                  </a:spcAft>
                  <a:defRPr sz="1000">
                    <a:solidFill>
                      <a:schemeClr val="tx1"/>
                    </a:solidFill>
                    <a:latin typeface="Arial" panose="020B0604020202020204" pitchFamily="34" charset="0"/>
                  </a:defRPr>
                </a:lvl8pPr>
                <a:lvl9pPr marL="3886200" indent="-228600" eaLnBrk="0" fontAlgn="base" hangingPunct="0">
                  <a:spcBef>
                    <a:spcPct val="50000"/>
                  </a:spcBef>
                  <a:spcAft>
                    <a:spcPct val="0"/>
                  </a:spcAft>
                  <a:defRPr sz="1000">
                    <a:solidFill>
                      <a:schemeClr val="tx1"/>
                    </a:solidFill>
                    <a:latin typeface="Arial" panose="020B0604020202020204" pitchFamily="34" charset="0"/>
                  </a:defRPr>
                </a:lvl9pPr>
              </a:lstStyle>
              <a:p>
                <a:endParaRPr lang="en-US"/>
              </a:p>
            </p:txBody>
          </p:sp>
          <p:sp>
            <p:nvSpPr>
              <p:cNvPr id="19" name="Rectangle 6"/>
              <p:cNvSpPr>
                <a:spLocks noChangeArrowheads="1"/>
              </p:cNvSpPr>
              <p:nvPr/>
            </p:nvSpPr>
            <p:spPr bwMode="auto">
              <a:xfrm>
                <a:off x="823" y="1455"/>
                <a:ext cx="1495" cy="2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50000"/>
                  </a:spcBef>
                  <a:spcAft>
                    <a:spcPct val="0"/>
                  </a:spcAft>
                  <a:defRPr sz="1000">
                    <a:solidFill>
                      <a:schemeClr val="tx1"/>
                    </a:solidFill>
                    <a:latin typeface="Arial" panose="020B0604020202020204" pitchFamily="34" charset="0"/>
                  </a:defRPr>
                </a:lvl6pPr>
                <a:lvl7pPr marL="2971800" indent="-228600" eaLnBrk="0" fontAlgn="base" hangingPunct="0">
                  <a:spcBef>
                    <a:spcPct val="50000"/>
                  </a:spcBef>
                  <a:spcAft>
                    <a:spcPct val="0"/>
                  </a:spcAft>
                  <a:defRPr sz="1000">
                    <a:solidFill>
                      <a:schemeClr val="tx1"/>
                    </a:solidFill>
                    <a:latin typeface="Arial" panose="020B0604020202020204" pitchFamily="34" charset="0"/>
                  </a:defRPr>
                </a:lvl7pPr>
                <a:lvl8pPr marL="3429000" indent="-228600" eaLnBrk="0" fontAlgn="base" hangingPunct="0">
                  <a:spcBef>
                    <a:spcPct val="50000"/>
                  </a:spcBef>
                  <a:spcAft>
                    <a:spcPct val="0"/>
                  </a:spcAft>
                  <a:defRPr sz="1000">
                    <a:solidFill>
                      <a:schemeClr val="tx1"/>
                    </a:solidFill>
                    <a:latin typeface="Arial" panose="020B0604020202020204" pitchFamily="34" charset="0"/>
                  </a:defRPr>
                </a:lvl8pPr>
                <a:lvl9pPr marL="3886200" indent="-228600" eaLnBrk="0" fontAlgn="base" hangingPunct="0">
                  <a:spcBef>
                    <a:spcPct val="50000"/>
                  </a:spcBef>
                  <a:spcAft>
                    <a:spcPct val="0"/>
                  </a:spcAft>
                  <a:defRPr sz="1000">
                    <a:solidFill>
                      <a:schemeClr val="tx1"/>
                    </a:solidFill>
                    <a:latin typeface="Arial" panose="020B0604020202020204" pitchFamily="34" charset="0"/>
                  </a:defRPr>
                </a:lvl9pPr>
              </a:lstStyle>
              <a:p>
                <a:pPr>
                  <a:spcBef>
                    <a:spcPct val="0"/>
                  </a:spcBef>
                </a:pPr>
                <a:r>
                  <a:rPr lang="en-GB" sz="1800"/>
                  <a:t>Enter address here:</a:t>
                </a:r>
              </a:p>
            </p:txBody>
          </p:sp>
          <p:sp>
            <p:nvSpPr>
              <p:cNvPr id="20" name="Rectangle 7"/>
              <p:cNvSpPr>
                <a:spLocks noChangeArrowheads="1"/>
              </p:cNvSpPr>
              <p:nvPr/>
            </p:nvSpPr>
            <p:spPr bwMode="auto">
              <a:xfrm>
                <a:off x="886" y="1688"/>
                <a:ext cx="1380" cy="209"/>
              </a:xfrm>
              <a:prstGeom prst="rect">
                <a:avLst/>
              </a:prstGeom>
              <a:solidFill>
                <a:schemeClr val="bg1"/>
              </a:solidFill>
              <a:ln w="12700">
                <a:solidFill>
                  <a:schemeClr val="tx1"/>
                </a:solidFill>
                <a:miter lim="800000"/>
                <a:headEnd/>
                <a:tailEnd/>
              </a:ln>
            </p:spPr>
            <p:txBody>
              <a:bodyPr wrap="none" lIns="92075" tIns="46038" rIns="92075" bIns="46038"/>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50000"/>
                  </a:spcBef>
                  <a:spcAft>
                    <a:spcPct val="0"/>
                  </a:spcAft>
                  <a:defRPr sz="1000">
                    <a:solidFill>
                      <a:schemeClr val="tx1"/>
                    </a:solidFill>
                    <a:latin typeface="Arial" panose="020B0604020202020204" pitchFamily="34" charset="0"/>
                  </a:defRPr>
                </a:lvl6pPr>
                <a:lvl7pPr marL="2971800" indent="-228600" eaLnBrk="0" fontAlgn="base" hangingPunct="0">
                  <a:spcBef>
                    <a:spcPct val="50000"/>
                  </a:spcBef>
                  <a:spcAft>
                    <a:spcPct val="0"/>
                  </a:spcAft>
                  <a:defRPr sz="1000">
                    <a:solidFill>
                      <a:schemeClr val="tx1"/>
                    </a:solidFill>
                    <a:latin typeface="Arial" panose="020B0604020202020204" pitchFamily="34" charset="0"/>
                  </a:defRPr>
                </a:lvl7pPr>
                <a:lvl8pPr marL="3429000" indent="-228600" eaLnBrk="0" fontAlgn="base" hangingPunct="0">
                  <a:spcBef>
                    <a:spcPct val="50000"/>
                  </a:spcBef>
                  <a:spcAft>
                    <a:spcPct val="0"/>
                  </a:spcAft>
                  <a:defRPr sz="1000">
                    <a:solidFill>
                      <a:schemeClr val="tx1"/>
                    </a:solidFill>
                    <a:latin typeface="Arial" panose="020B0604020202020204" pitchFamily="34" charset="0"/>
                  </a:defRPr>
                </a:lvl8pPr>
                <a:lvl9pPr marL="3886200" indent="-228600" eaLnBrk="0" fontAlgn="base" hangingPunct="0">
                  <a:spcBef>
                    <a:spcPct val="50000"/>
                  </a:spcBef>
                  <a:spcAft>
                    <a:spcPct val="0"/>
                  </a:spcAft>
                  <a:defRPr sz="1000">
                    <a:solidFill>
                      <a:schemeClr val="tx1"/>
                    </a:solidFill>
                    <a:latin typeface="Arial" panose="020B0604020202020204" pitchFamily="34" charset="0"/>
                  </a:defRPr>
                </a:lvl9pPr>
              </a:lstStyle>
              <a:p>
                <a:pPr>
                  <a:spcBef>
                    <a:spcPct val="0"/>
                  </a:spcBef>
                </a:pPr>
                <a:r>
                  <a:rPr lang="en-GB" sz="1800" dirty="0">
                    <a:latin typeface="+mj-lt"/>
                  </a:rPr>
                  <a:t>Peru</a:t>
                </a:r>
              </a:p>
            </p:txBody>
          </p:sp>
          <p:sp>
            <p:nvSpPr>
              <p:cNvPr id="21" name="Rectangle 8"/>
              <p:cNvSpPr>
                <a:spLocks noChangeArrowheads="1"/>
              </p:cNvSpPr>
              <p:nvPr/>
            </p:nvSpPr>
            <p:spPr bwMode="auto">
              <a:xfrm>
                <a:off x="2388" y="1737"/>
                <a:ext cx="740" cy="171"/>
              </a:xfrm>
              <a:prstGeom prst="rect">
                <a:avLst/>
              </a:prstGeom>
              <a:solidFill>
                <a:srgbClr val="E4E4E4"/>
              </a:solidFill>
              <a:ln w="12700">
                <a:solidFill>
                  <a:schemeClr val="tx1"/>
                </a:solidFill>
                <a:miter lim="800000"/>
                <a:headEnd/>
                <a:tailEnd/>
              </a:ln>
            </p:spPr>
            <p:txBody>
              <a:bodyPr wrap="none" lIns="92075" tIns="46038" rIns="92075" bIns="46038"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50000"/>
                  </a:spcBef>
                  <a:spcAft>
                    <a:spcPct val="0"/>
                  </a:spcAft>
                  <a:defRPr sz="1000">
                    <a:solidFill>
                      <a:schemeClr val="tx1"/>
                    </a:solidFill>
                    <a:latin typeface="Arial" panose="020B0604020202020204" pitchFamily="34" charset="0"/>
                  </a:defRPr>
                </a:lvl6pPr>
                <a:lvl7pPr marL="2971800" indent="-228600" eaLnBrk="0" fontAlgn="base" hangingPunct="0">
                  <a:spcBef>
                    <a:spcPct val="50000"/>
                  </a:spcBef>
                  <a:spcAft>
                    <a:spcPct val="0"/>
                  </a:spcAft>
                  <a:defRPr sz="1000">
                    <a:solidFill>
                      <a:schemeClr val="tx1"/>
                    </a:solidFill>
                    <a:latin typeface="Arial" panose="020B0604020202020204" pitchFamily="34" charset="0"/>
                  </a:defRPr>
                </a:lvl7pPr>
                <a:lvl8pPr marL="3429000" indent="-228600" eaLnBrk="0" fontAlgn="base" hangingPunct="0">
                  <a:spcBef>
                    <a:spcPct val="50000"/>
                  </a:spcBef>
                  <a:spcAft>
                    <a:spcPct val="0"/>
                  </a:spcAft>
                  <a:defRPr sz="1000">
                    <a:solidFill>
                      <a:schemeClr val="tx1"/>
                    </a:solidFill>
                    <a:latin typeface="Arial" panose="020B0604020202020204" pitchFamily="34" charset="0"/>
                  </a:defRPr>
                </a:lvl8pPr>
                <a:lvl9pPr marL="3886200" indent="-228600" eaLnBrk="0" fontAlgn="base" hangingPunct="0">
                  <a:spcBef>
                    <a:spcPct val="50000"/>
                  </a:spcBef>
                  <a:spcAft>
                    <a:spcPct val="0"/>
                  </a:spcAft>
                  <a:defRPr sz="1000">
                    <a:solidFill>
                      <a:schemeClr val="tx1"/>
                    </a:solidFill>
                    <a:latin typeface="Arial" panose="020B0604020202020204" pitchFamily="34" charset="0"/>
                  </a:defRPr>
                </a:lvl9pPr>
              </a:lstStyle>
              <a:p>
                <a:pPr algn="ctr">
                  <a:spcBef>
                    <a:spcPct val="0"/>
                  </a:spcBef>
                </a:pPr>
                <a:r>
                  <a:rPr lang="en-GB" sz="1800"/>
                  <a:t>OK</a:t>
                </a:r>
              </a:p>
            </p:txBody>
          </p:sp>
          <p:sp>
            <p:nvSpPr>
              <p:cNvPr id="22" name="Rectangle 9"/>
              <p:cNvSpPr>
                <a:spLocks noChangeArrowheads="1"/>
              </p:cNvSpPr>
              <p:nvPr/>
            </p:nvSpPr>
            <p:spPr bwMode="auto">
              <a:xfrm>
                <a:off x="823" y="1053"/>
                <a:ext cx="1825" cy="2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50000"/>
                  </a:spcBef>
                  <a:spcAft>
                    <a:spcPct val="0"/>
                  </a:spcAft>
                  <a:defRPr sz="1000">
                    <a:solidFill>
                      <a:schemeClr val="tx1"/>
                    </a:solidFill>
                    <a:latin typeface="Arial" panose="020B0604020202020204" pitchFamily="34" charset="0"/>
                  </a:defRPr>
                </a:lvl6pPr>
                <a:lvl7pPr marL="2971800" indent="-228600" eaLnBrk="0" fontAlgn="base" hangingPunct="0">
                  <a:spcBef>
                    <a:spcPct val="50000"/>
                  </a:spcBef>
                  <a:spcAft>
                    <a:spcPct val="0"/>
                  </a:spcAft>
                  <a:defRPr sz="1000">
                    <a:solidFill>
                      <a:schemeClr val="tx1"/>
                    </a:solidFill>
                    <a:latin typeface="Arial" panose="020B0604020202020204" pitchFamily="34" charset="0"/>
                  </a:defRPr>
                </a:lvl7pPr>
                <a:lvl8pPr marL="3429000" indent="-228600" eaLnBrk="0" fontAlgn="base" hangingPunct="0">
                  <a:spcBef>
                    <a:spcPct val="50000"/>
                  </a:spcBef>
                  <a:spcAft>
                    <a:spcPct val="0"/>
                  </a:spcAft>
                  <a:defRPr sz="1000">
                    <a:solidFill>
                      <a:schemeClr val="tx1"/>
                    </a:solidFill>
                    <a:latin typeface="Arial" panose="020B0604020202020204" pitchFamily="34" charset="0"/>
                  </a:defRPr>
                </a:lvl8pPr>
                <a:lvl9pPr marL="3886200" indent="-228600" eaLnBrk="0" fontAlgn="base" hangingPunct="0">
                  <a:spcBef>
                    <a:spcPct val="50000"/>
                  </a:spcBef>
                  <a:spcAft>
                    <a:spcPct val="0"/>
                  </a:spcAft>
                  <a:defRPr sz="1000">
                    <a:solidFill>
                      <a:schemeClr val="tx1"/>
                    </a:solidFill>
                    <a:latin typeface="Arial" panose="020B0604020202020204" pitchFamily="34" charset="0"/>
                  </a:defRPr>
                </a:lvl9pPr>
              </a:lstStyle>
              <a:p>
                <a:pPr>
                  <a:spcBef>
                    <a:spcPct val="0"/>
                  </a:spcBef>
                </a:pPr>
                <a:r>
                  <a:rPr lang="en-GB" sz="1800" dirty="0"/>
                  <a:t>Please enter your name:</a:t>
                </a:r>
              </a:p>
            </p:txBody>
          </p:sp>
          <p:sp>
            <p:nvSpPr>
              <p:cNvPr id="23" name="Rectangle 10"/>
              <p:cNvSpPr>
                <a:spLocks noChangeArrowheads="1"/>
              </p:cNvSpPr>
              <p:nvPr/>
            </p:nvSpPr>
            <p:spPr bwMode="auto">
              <a:xfrm>
                <a:off x="886" y="1249"/>
                <a:ext cx="1380" cy="203"/>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50000"/>
                  </a:spcBef>
                  <a:spcAft>
                    <a:spcPct val="0"/>
                  </a:spcAft>
                  <a:defRPr sz="1000">
                    <a:solidFill>
                      <a:schemeClr val="tx1"/>
                    </a:solidFill>
                    <a:latin typeface="Arial" panose="020B0604020202020204" pitchFamily="34" charset="0"/>
                  </a:defRPr>
                </a:lvl6pPr>
                <a:lvl7pPr marL="2971800" indent="-228600" eaLnBrk="0" fontAlgn="base" hangingPunct="0">
                  <a:spcBef>
                    <a:spcPct val="50000"/>
                  </a:spcBef>
                  <a:spcAft>
                    <a:spcPct val="0"/>
                  </a:spcAft>
                  <a:defRPr sz="1000">
                    <a:solidFill>
                      <a:schemeClr val="tx1"/>
                    </a:solidFill>
                    <a:latin typeface="Arial" panose="020B0604020202020204" pitchFamily="34" charset="0"/>
                  </a:defRPr>
                </a:lvl7pPr>
                <a:lvl8pPr marL="3429000" indent="-228600" eaLnBrk="0" fontAlgn="base" hangingPunct="0">
                  <a:spcBef>
                    <a:spcPct val="50000"/>
                  </a:spcBef>
                  <a:spcAft>
                    <a:spcPct val="0"/>
                  </a:spcAft>
                  <a:defRPr sz="1000">
                    <a:solidFill>
                      <a:schemeClr val="tx1"/>
                    </a:solidFill>
                    <a:latin typeface="Arial" panose="020B0604020202020204" pitchFamily="34" charset="0"/>
                  </a:defRPr>
                </a:lvl8pPr>
                <a:lvl9pPr marL="3886200" indent="-228600" eaLnBrk="0" fontAlgn="base" hangingPunct="0">
                  <a:spcBef>
                    <a:spcPct val="50000"/>
                  </a:spcBef>
                  <a:spcAft>
                    <a:spcPct val="0"/>
                  </a:spcAft>
                  <a:defRPr sz="1000">
                    <a:solidFill>
                      <a:schemeClr val="tx1"/>
                    </a:solidFill>
                    <a:latin typeface="Arial" panose="020B0604020202020204" pitchFamily="34" charset="0"/>
                  </a:defRPr>
                </a:lvl9pPr>
              </a:lstStyle>
              <a:p>
                <a:pPr>
                  <a:spcBef>
                    <a:spcPct val="0"/>
                  </a:spcBef>
                </a:pPr>
                <a:r>
                  <a:rPr lang="en-GB" sz="1800" dirty="0">
                    <a:latin typeface="+mn-lt"/>
                  </a:rPr>
                  <a:t>Paddington</a:t>
                </a:r>
              </a:p>
            </p:txBody>
          </p:sp>
        </p:grpSp>
        <p:grpSp>
          <p:nvGrpSpPr>
            <p:cNvPr id="24" name="Group 22"/>
            <p:cNvGrpSpPr>
              <a:grpSpLocks/>
            </p:cNvGrpSpPr>
            <p:nvPr/>
          </p:nvGrpSpPr>
          <p:grpSpPr bwMode="auto">
            <a:xfrm>
              <a:off x="7861208" y="4846955"/>
              <a:ext cx="974065" cy="814388"/>
              <a:chOff x="4467" y="2878"/>
              <a:chExt cx="789" cy="673"/>
            </a:xfrm>
          </p:grpSpPr>
          <p:sp>
            <p:nvSpPr>
              <p:cNvPr id="25" name="Freeform 30"/>
              <p:cNvSpPr>
                <a:spLocks/>
              </p:cNvSpPr>
              <p:nvPr/>
            </p:nvSpPr>
            <p:spPr bwMode="auto">
              <a:xfrm>
                <a:off x="4467" y="2878"/>
                <a:ext cx="789" cy="193"/>
              </a:xfrm>
              <a:custGeom>
                <a:avLst/>
                <a:gdLst>
                  <a:gd name="T0" fmla="*/ 0 w 789"/>
                  <a:gd name="T1" fmla="*/ 0 h 193"/>
                  <a:gd name="T2" fmla="*/ 788 w 789"/>
                  <a:gd name="T3" fmla="*/ 0 h 193"/>
                  <a:gd name="T4" fmla="*/ 788 w 789"/>
                  <a:gd name="T5" fmla="*/ 192 h 193"/>
                  <a:gd name="T6" fmla="*/ 0 60000 65536"/>
                  <a:gd name="T7" fmla="*/ 0 60000 65536"/>
                  <a:gd name="T8" fmla="*/ 0 60000 65536"/>
                  <a:gd name="T9" fmla="*/ 0 w 789"/>
                  <a:gd name="T10" fmla="*/ 0 h 193"/>
                  <a:gd name="T11" fmla="*/ 789 w 789"/>
                  <a:gd name="T12" fmla="*/ 193 h 193"/>
                </a:gdLst>
                <a:ahLst/>
                <a:cxnLst>
                  <a:cxn ang="T6">
                    <a:pos x="T0" y="T1"/>
                  </a:cxn>
                  <a:cxn ang="T7">
                    <a:pos x="T2" y="T3"/>
                  </a:cxn>
                  <a:cxn ang="T8">
                    <a:pos x="T4" y="T5"/>
                  </a:cxn>
                </a:cxnLst>
                <a:rect l="T9" t="T10" r="T11" b="T12"/>
                <a:pathLst>
                  <a:path w="789" h="193">
                    <a:moveTo>
                      <a:pt x="0" y="0"/>
                    </a:moveTo>
                    <a:lnTo>
                      <a:pt x="788" y="0"/>
                    </a:lnTo>
                    <a:lnTo>
                      <a:pt x="788" y="192"/>
                    </a:lnTo>
                  </a:path>
                </a:pathLst>
              </a:custGeom>
              <a:ln>
                <a:headEnd type="none" w="sm" len="sm"/>
                <a:tailEnd type="stealth" w="med" len="lg"/>
              </a:ln>
            </p:spPr>
            <p:style>
              <a:lnRef idx="2">
                <a:schemeClr val="dk1"/>
              </a:lnRef>
              <a:fillRef idx="0">
                <a:schemeClr val="dk1"/>
              </a:fillRef>
              <a:effectRef idx="1">
                <a:schemeClr val="dk1"/>
              </a:effectRef>
              <a:fontRef idx="minor">
                <a:schemeClr val="tx1"/>
              </a:fontRef>
            </p:style>
            <p:txBody>
              <a:bodyPr/>
              <a:lstStyle/>
              <a:p>
                <a:endParaRPr lang="en-GB"/>
              </a:p>
            </p:txBody>
          </p:sp>
          <p:sp>
            <p:nvSpPr>
              <p:cNvPr id="26" name="Freeform 31"/>
              <p:cNvSpPr>
                <a:spLocks/>
              </p:cNvSpPr>
              <p:nvPr/>
            </p:nvSpPr>
            <p:spPr bwMode="auto">
              <a:xfrm>
                <a:off x="4467" y="3406"/>
                <a:ext cx="789" cy="145"/>
              </a:xfrm>
              <a:custGeom>
                <a:avLst/>
                <a:gdLst>
                  <a:gd name="T0" fmla="*/ 788 w 789"/>
                  <a:gd name="T1" fmla="*/ 0 h 145"/>
                  <a:gd name="T2" fmla="*/ 788 w 789"/>
                  <a:gd name="T3" fmla="*/ 144 h 145"/>
                  <a:gd name="T4" fmla="*/ 0 w 789"/>
                  <a:gd name="T5" fmla="*/ 144 h 145"/>
                  <a:gd name="T6" fmla="*/ 0 60000 65536"/>
                  <a:gd name="T7" fmla="*/ 0 60000 65536"/>
                  <a:gd name="T8" fmla="*/ 0 60000 65536"/>
                  <a:gd name="T9" fmla="*/ 0 w 789"/>
                  <a:gd name="T10" fmla="*/ 0 h 145"/>
                  <a:gd name="T11" fmla="*/ 789 w 789"/>
                  <a:gd name="T12" fmla="*/ 145 h 145"/>
                </a:gdLst>
                <a:ahLst/>
                <a:cxnLst>
                  <a:cxn ang="T6">
                    <a:pos x="T0" y="T1"/>
                  </a:cxn>
                  <a:cxn ang="T7">
                    <a:pos x="T2" y="T3"/>
                  </a:cxn>
                  <a:cxn ang="T8">
                    <a:pos x="T4" y="T5"/>
                  </a:cxn>
                </a:cxnLst>
                <a:rect l="T9" t="T10" r="T11" b="T12"/>
                <a:pathLst>
                  <a:path w="789" h="145">
                    <a:moveTo>
                      <a:pt x="788" y="0"/>
                    </a:moveTo>
                    <a:lnTo>
                      <a:pt x="788" y="144"/>
                    </a:lnTo>
                    <a:lnTo>
                      <a:pt x="0" y="144"/>
                    </a:lnTo>
                  </a:path>
                </a:pathLst>
              </a:custGeom>
              <a:ln>
                <a:headEnd type="none" w="sm" len="sm"/>
                <a:tailEnd type="stealth" w="med" len="lg"/>
              </a:ln>
            </p:spPr>
            <p:style>
              <a:lnRef idx="2">
                <a:schemeClr val="dk1"/>
              </a:lnRef>
              <a:fillRef idx="0">
                <a:schemeClr val="dk1"/>
              </a:fillRef>
              <a:effectRef idx="1">
                <a:schemeClr val="dk1"/>
              </a:effectRef>
              <a:fontRef idx="minor">
                <a:schemeClr val="tx1"/>
              </a:fontRef>
            </p:style>
            <p:txBody>
              <a:bodyPr/>
              <a:lstStyle/>
              <a:p>
                <a:endParaRPr lang="en-GB"/>
              </a:p>
            </p:txBody>
          </p:sp>
        </p:grpSp>
        <p:pic>
          <p:nvPicPr>
            <p:cNvPr id="27" name="Picture 2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53838" y="4433373"/>
              <a:ext cx="1118918" cy="2213860"/>
            </a:xfrm>
            <a:prstGeom prst="rect">
              <a:avLst/>
            </a:prstGeom>
          </p:spPr>
        </p:pic>
        <p:pic>
          <p:nvPicPr>
            <p:cNvPr id="28" name="Picture 2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37804" y="4955016"/>
              <a:ext cx="737787" cy="517779"/>
            </a:xfrm>
            <a:prstGeom prst="rect">
              <a:avLst/>
            </a:prstGeom>
          </p:spPr>
        </p:pic>
        <p:sp>
          <p:nvSpPr>
            <p:cNvPr id="29" name="Striped Right Arrow 28"/>
            <p:cNvSpPr/>
            <p:nvPr/>
          </p:nvSpPr>
          <p:spPr>
            <a:xfrm>
              <a:off x="5728011" y="4932681"/>
              <a:ext cx="1084532" cy="490354"/>
            </a:xfrm>
            <a:prstGeom prst="striped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GB" sz="1600" dirty="0">
                <a:solidFill>
                  <a:schemeClr val="tx1"/>
                </a:solidFill>
                <a:latin typeface="Arial" pitchFamily="34" charset="0"/>
                <a:cs typeface="Arial" pitchFamily="34" charset="0"/>
              </a:endParaRPr>
            </a:p>
          </p:txBody>
        </p:sp>
      </p:grpSp>
      <p:sp>
        <p:nvSpPr>
          <p:cNvPr id="7" name="Rectangle 6">
            <a:extLst>
              <a:ext uri="{FF2B5EF4-FFF2-40B4-BE49-F238E27FC236}">
                <a16:creationId xmlns:a16="http://schemas.microsoft.com/office/drawing/2014/main" id="{9995602A-5206-4B25-A466-33AA4429B34A}"/>
              </a:ext>
            </a:extLst>
          </p:cNvPr>
          <p:cNvSpPr/>
          <p:nvPr/>
        </p:nvSpPr>
        <p:spPr>
          <a:xfrm>
            <a:off x="414000" y="3287515"/>
            <a:ext cx="11404800" cy="369332"/>
          </a:xfrm>
          <a:prstGeom prst="rect">
            <a:avLst/>
          </a:prstGeom>
        </p:spPr>
        <p:txBody>
          <a:bodyPr wrap="square">
            <a:spAutoFit/>
          </a:bodyPr>
          <a:lstStyle/>
          <a:p>
            <a:r>
              <a:rPr lang="en-GB" sz="1800" dirty="0">
                <a:solidFill>
                  <a:srgbClr val="001080"/>
                </a:solidFill>
                <a:latin typeface="Consolas" panose="020B0609020204030204" pitchFamily="49" charset="0"/>
              </a:rPr>
              <a:t>GET</a:t>
            </a:r>
            <a:r>
              <a:rPr lang="en-GB" sz="1800" dirty="0">
                <a:solidFill>
                  <a:srgbClr val="000000"/>
                </a:solidFill>
                <a:latin typeface="Consolas" panose="020B0609020204030204" pitchFamily="49" charset="0"/>
              </a:rPr>
              <a:t> /…/</a:t>
            </a:r>
            <a:r>
              <a:rPr lang="en-GB" sz="1800" dirty="0" err="1">
                <a:solidFill>
                  <a:srgbClr val="001080"/>
                </a:solidFill>
                <a:latin typeface="Consolas" panose="020B0609020204030204" pitchFamily="49" charset="0"/>
              </a:rPr>
              <a:t>enrol</a:t>
            </a:r>
            <a:r>
              <a:rPr lang="en-GB" sz="1800" dirty="0" err="1">
                <a:solidFill>
                  <a:srgbClr val="000000"/>
                </a:solidFill>
                <a:latin typeface="Consolas" panose="020B0609020204030204" pitchFamily="49" charset="0"/>
              </a:rPr>
              <a:t>.</a:t>
            </a:r>
            <a:r>
              <a:rPr lang="en-GB" sz="1800" dirty="0" err="1">
                <a:solidFill>
                  <a:srgbClr val="001080"/>
                </a:solidFill>
                <a:latin typeface="Consolas" panose="020B0609020204030204" pitchFamily="49" charset="0"/>
              </a:rPr>
              <a:t>aspx</a:t>
            </a:r>
            <a:r>
              <a:rPr lang="en-GB" sz="1800" dirty="0" err="1">
                <a:solidFill>
                  <a:srgbClr val="000000"/>
                </a:solidFill>
                <a:latin typeface="Consolas" panose="020B0609020204030204" pitchFamily="49" charset="0"/>
              </a:rPr>
              <a:t>?</a:t>
            </a:r>
            <a:r>
              <a:rPr lang="en-GB" sz="1800" dirty="0" err="1">
                <a:solidFill>
                  <a:srgbClr val="001080"/>
                </a:solidFill>
                <a:latin typeface="Consolas" panose="020B0609020204030204" pitchFamily="49" charset="0"/>
              </a:rPr>
              <a:t>username</a:t>
            </a:r>
            <a:r>
              <a:rPr lang="en-GB" sz="1800" dirty="0">
                <a:solidFill>
                  <a:srgbClr val="000000"/>
                </a:solidFill>
                <a:latin typeface="Consolas" panose="020B0609020204030204" pitchFamily="49" charset="0"/>
              </a:rPr>
              <a:t>=</a:t>
            </a:r>
            <a:r>
              <a:rPr lang="en-GB" sz="1800" dirty="0" err="1">
                <a:solidFill>
                  <a:srgbClr val="001080"/>
                </a:solidFill>
                <a:latin typeface="Consolas" panose="020B0609020204030204" pitchFamily="49" charset="0"/>
              </a:rPr>
              <a:t>Paddington</a:t>
            </a:r>
            <a:r>
              <a:rPr lang="en-GB" sz="1800" dirty="0" err="1">
                <a:solidFill>
                  <a:srgbClr val="000000"/>
                </a:solidFill>
                <a:latin typeface="Consolas" panose="020B0609020204030204" pitchFamily="49" charset="0"/>
              </a:rPr>
              <a:t>&amp;</a:t>
            </a:r>
            <a:r>
              <a:rPr lang="en-GB" sz="1800" dirty="0" err="1">
                <a:solidFill>
                  <a:srgbClr val="001080"/>
                </a:solidFill>
                <a:latin typeface="Consolas" panose="020B0609020204030204" pitchFamily="49" charset="0"/>
              </a:rPr>
              <a:t>address</a:t>
            </a:r>
            <a:r>
              <a:rPr lang="en-GB" sz="1800" dirty="0">
                <a:solidFill>
                  <a:srgbClr val="000000"/>
                </a:solidFill>
                <a:latin typeface="Consolas" panose="020B0609020204030204" pitchFamily="49" charset="0"/>
              </a:rPr>
              <a:t>=</a:t>
            </a:r>
            <a:r>
              <a:rPr lang="en-GB" sz="1800" dirty="0">
                <a:solidFill>
                  <a:srgbClr val="001080"/>
                </a:solidFill>
                <a:latin typeface="Consolas" panose="020B0609020204030204" pitchFamily="49" charset="0"/>
              </a:rPr>
              <a:t>Peru</a:t>
            </a:r>
            <a:r>
              <a:rPr lang="en-GB" sz="1800" dirty="0">
                <a:solidFill>
                  <a:srgbClr val="000000"/>
                </a:solidFill>
                <a:latin typeface="Consolas" panose="020B0609020204030204" pitchFamily="49" charset="0"/>
              </a:rPr>
              <a:t> </a:t>
            </a:r>
            <a:r>
              <a:rPr lang="en-GB" sz="1800" dirty="0">
                <a:solidFill>
                  <a:srgbClr val="001080"/>
                </a:solidFill>
                <a:latin typeface="Consolas" panose="020B0609020204030204" pitchFamily="49" charset="0"/>
              </a:rPr>
              <a:t>HTTP</a:t>
            </a:r>
            <a:r>
              <a:rPr lang="en-GB" sz="1800" dirty="0">
                <a:solidFill>
                  <a:srgbClr val="000000"/>
                </a:solidFill>
                <a:latin typeface="Consolas" panose="020B0609020204030204" pitchFamily="49" charset="0"/>
              </a:rPr>
              <a:t>/</a:t>
            </a:r>
            <a:r>
              <a:rPr lang="en-GB" sz="1800" dirty="0">
                <a:solidFill>
                  <a:srgbClr val="09885A"/>
                </a:solidFill>
                <a:latin typeface="Consolas" panose="020B0609020204030204" pitchFamily="49" charset="0"/>
              </a:rPr>
              <a:t>1.0</a:t>
            </a:r>
            <a:endParaRPr lang="en-GB" sz="18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79622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DA6BF13-13C9-445E-B643-12C1FA2C5C5C}"/>
              </a:ext>
            </a:extLst>
          </p:cNvPr>
          <p:cNvSpPr>
            <a:spLocks noGrp="1"/>
          </p:cNvSpPr>
          <p:nvPr>
            <p:ph type="body" sz="quarter" idx="12"/>
          </p:nvPr>
        </p:nvSpPr>
        <p:spPr/>
        <p:txBody>
          <a:bodyPr/>
          <a:lstStyle/>
          <a:p>
            <a:r>
              <a:rPr lang="en-GB" dirty="0"/>
              <a:t>Form events</a:t>
            </a:r>
          </a:p>
        </p:txBody>
      </p:sp>
      <p:sp>
        <p:nvSpPr>
          <p:cNvPr id="2" name="Text Placeholder 1"/>
          <p:cNvSpPr>
            <a:spLocks noGrp="1"/>
          </p:cNvSpPr>
          <p:nvPr>
            <p:ph type="body" sz="quarter" idx="11"/>
          </p:nvPr>
        </p:nvSpPr>
        <p:spPr/>
        <p:txBody>
          <a:bodyPr/>
          <a:lstStyle/>
          <a:p>
            <a:pPr marL="285750" indent="-285750">
              <a:buFont typeface="Arial" panose="020B0604020202020204" pitchFamily="34" charset="0"/>
              <a:buChar char="•"/>
            </a:pPr>
            <a:r>
              <a:rPr lang="en-GB" dirty="0"/>
              <a:t>The events of the form object are of great importance</a:t>
            </a:r>
          </a:p>
          <a:p>
            <a:pPr marL="285750" indent="-285750">
              <a:buFont typeface="Arial" panose="020B0604020202020204" pitchFamily="34" charset="0"/>
              <a:buChar char="•"/>
            </a:pPr>
            <a:r>
              <a:rPr lang="en-GB" dirty="0"/>
              <a:t>When a user submits a form, they raise an </a:t>
            </a:r>
            <a:r>
              <a:rPr lang="en-GB" b="1" dirty="0" err="1">
                <a:latin typeface="Courier New" panose="02070309020205020404" pitchFamily="49" charset="0"/>
                <a:cs typeface="Courier New" panose="02070309020205020404" pitchFamily="49" charset="0"/>
              </a:rPr>
              <a:t>onsubmit</a:t>
            </a:r>
            <a:r>
              <a:rPr lang="en-GB" dirty="0"/>
              <a:t> event</a:t>
            </a:r>
          </a:p>
          <a:p>
            <a:pPr marL="374648" lvl="2" indent="-285750">
              <a:buFont typeface="Arial" panose="020B0604020202020204" pitchFamily="34" charset="0"/>
              <a:buChar char="•"/>
            </a:pPr>
            <a:r>
              <a:rPr lang="en-GB" dirty="0"/>
              <a:t>Normally the event fires, no additional interaction occurs</a:t>
            </a:r>
          </a:p>
          <a:p>
            <a:pPr marL="374648" lvl="2" indent="-285750">
              <a:buFont typeface="Arial" panose="020B0604020202020204" pitchFamily="34" charset="0"/>
              <a:buChar char="•"/>
            </a:pPr>
            <a:r>
              <a:rPr lang="en-GB" dirty="0"/>
              <a:t>Data is transmitted to the server</a:t>
            </a:r>
          </a:p>
          <a:p>
            <a:pPr marL="285750" indent="-285750">
              <a:buFont typeface="Arial" panose="020B0604020202020204" pitchFamily="34" charset="0"/>
              <a:buChar char="•"/>
            </a:pPr>
            <a:r>
              <a:rPr lang="en-GB" dirty="0"/>
              <a:t>Subscribing to the </a:t>
            </a:r>
            <a:r>
              <a:rPr lang="en-GB" b="1" dirty="0" err="1">
                <a:latin typeface="Courier New" panose="02070309020205020404" pitchFamily="49" charset="0"/>
                <a:cs typeface="Courier New" panose="02070309020205020404" pitchFamily="49" charset="0"/>
              </a:rPr>
              <a:t>onsubmit</a:t>
            </a:r>
            <a:r>
              <a:rPr lang="en-GB" dirty="0"/>
              <a:t> event allows you to check the data </a:t>
            </a:r>
          </a:p>
          <a:p>
            <a:pPr marL="457196" lvl="1" indent="-285750"/>
            <a:r>
              <a:rPr lang="en-GB" dirty="0"/>
              <a:t>Cancelling the submit action, if necessary</a:t>
            </a:r>
          </a:p>
          <a:p>
            <a:pPr marL="285750" indent="-285750">
              <a:buFont typeface="Arial" panose="020B0604020202020204" pitchFamily="34" charset="0"/>
              <a:buChar char="•"/>
            </a:pPr>
            <a:r>
              <a:rPr lang="en-GB" dirty="0"/>
              <a:t>There is also an </a:t>
            </a:r>
            <a:r>
              <a:rPr lang="en-GB" b="1" dirty="0" err="1">
                <a:latin typeface="Courier New" panose="02070309020205020404" pitchFamily="49" charset="0"/>
                <a:cs typeface="Courier New" panose="02070309020205020404" pitchFamily="49" charset="0"/>
              </a:rPr>
              <a:t>onreset</a:t>
            </a:r>
            <a:r>
              <a:rPr lang="en-GB" dirty="0"/>
              <a:t> event	</a:t>
            </a:r>
          </a:p>
          <a:p>
            <a:pPr marL="374648" lvl="2" indent="-285750">
              <a:buFont typeface="Arial" panose="020B0604020202020204" pitchFamily="34" charset="0"/>
              <a:buChar char="•"/>
            </a:pPr>
            <a:r>
              <a:rPr lang="en-GB" dirty="0"/>
              <a:t>Fires the user has clicked a reset button</a:t>
            </a:r>
          </a:p>
          <a:p>
            <a:pPr marL="374648" lvl="2" indent="-285750">
              <a:buFont typeface="Arial" panose="020B0604020202020204" pitchFamily="34" charset="0"/>
              <a:buChar char="•"/>
            </a:pPr>
            <a:r>
              <a:rPr lang="en-GB" dirty="0"/>
              <a:t>Use it for form clean up and wiping variables</a:t>
            </a:r>
          </a:p>
          <a:p>
            <a:endParaRPr lang="en-GB" dirty="0"/>
          </a:p>
        </p:txBody>
      </p:sp>
    </p:spTree>
    <p:extLst>
      <p:ext uri="{BB962C8B-B14F-4D97-AF65-F5344CB8AC3E}">
        <p14:creationId xmlns:p14="http://schemas.microsoft.com/office/powerpoint/2010/main" val="2371956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91135" y="1234770"/>
            <a:ext cx="5612791" cy="4376323"/>
          </a:xfrm>
        </p:spPr>
        <p:txBody>
          <a:bodyPr/>
          <a:lstStyle/>
          <a:p>
            <a:r>
              <a:rPr lang="en-GB" dirty="0"/>
              <a:t>Main events of input elements:</a:t>
            </a:r>
          </a:p>
          <a:p>
            <a:pPr lvl="1"/>
            <a:r>
              <a:rPr lang="en-GB" b="1" dirty="0" err="1">
                <a:latin typeface="Courier New" panose="02070309020205020404" pitchFamily="49" charset="0"/>
                <a:cs typeface="Courier New" panose="02070309020205020404" pitchFamily="49" charset="0"/>
              </a:rPr>
              <a:t>onfocus</a:t>
            </a:r>
            <a:endParaRPr lang="en-GB" b="1" dirty="0">
              <a:latin typeface="Courier New" panose="02070309020205020404" pitchFamily="49" charset="0"/>
              <a:cs typeface="Courier New" panose="02070309020205020404" pitchFamily="49" charset="0"/>
            </a:endParaRPr>
          </a:p>
          <a:p>
            <a:pPr lvl="2"/>
            <a:r>
              <a:rPr lang="en-GB" dirty="0"/>
              <a:t>The object is receiving the input focus</a:t>
            </a:r>
          </a:p>
          <a:p>
            <a:pPr lvl="1"/>
            <a:r>
              <a:rPr lang="en-GB" b="1" dirty="0" err="1">
                <a:latin typeface="Courier New" panose="02070309020205020404" pitchFamily="49" charset="0"/>
                <a:cs typeface="Courier New" panose="02070309020205020404" pitchFamily="49" charset="0"/>
              </a:rPr>
              <a:t>onblur</a:t>
            </a:r>
            <a:endParaRPr lang="en-GB" b="1" dirty="0">
              <a:latin typeface="Courier New" panose="02070309020205020404" pitchFamily="49" charset="0"/>
              <a:cs typeface="Courier New" panose="02070309020205020404" pitchFamily="49" charset="0"/>
            </a:endParaRPr>
          </a:p>
          <a:p>
            <a:pPr lvl="2"/>
            <a:r>
              <a:rPr lang="en-GB" dirty="0"/>
              <a:t>The object is losing the input focus</a:t>
            </a:r>
          </a:p>
          <a:p>
            <a:pPr lvl="1"/>
            <a:r>
              <a:rPr lang="en-GB" b="1" dirty="0" err="1">
                <a:latin typeface="Courier New" panose="02070309020205020404" pitchFamily="49" charset="0"/>
                <a:cs typeface="Courier New" panose="02070309020205020404" pitchFamily="49" charset="0"/>
              </a:rPr>
              <a:t>onchange</a:t>
            </a:r>
            <a:endParaRPr lang="en-GB" b="1" dirty="0">
              <a:latin typeface="Courier New" panose="02070309020205020404" pitchFamily="49" charset="0"/>
              <a:cs typeface="Courier New" panose="02070309020205020404" pitchFamily="49" charset="0"/>
            </a:endParaRPr>
          </a:p>
          <a:p>
            <a:pPr lvl="2"/>
            <a:r>
              <a:rPr lang="en-GB" dirty="0"/>
              <a:t>Edit controls only</a:t>
            </a:r>
          </a:p>
          <a:p>
            <a:pPr lvl="2"/>
            <a:r>
              <a:rPr lang="en-GB" dirty="0"/>
              <a:t>The object is losing the input focus and its contents have changed</a:t>
            </a:r>
          </a:p>
          <a:p>
            <a:endParaRPr lang="en-GB" dirty="0"/>
          </a:p>
        </p:txBody>
      </p:sp>
      <p:sp>
        <p:nvSpPr>
          <p:cNvPr id="4" name="Text Placeholder 3">
            <a:extLst>
              <a:ext uri="{FF2B5EF4-FFF2-40B4-BE49-F238E27FC236}">
                <a16:creationId xmlns:a16="http://schemas.microsoft.com/office/drawing/2014/main" id="{529DF689-0B06-4CB6-BED4-AE49E2242DAB}"/>
              </a:ext>
            </a:extLst>
          </p:cNvPr>
          <p:cNvSpPr>
            <a:spLocks noGrp="1"/>
          </p:cNvSpPr>
          <p:nvPr>
            <p:ph type="body" sz="quarter" idx="13"/>
          </p:nvPr>
        </p:nvSpPr>
        <p:spPr>
          <a:xfrm>
            <a:off x="6003926" y="1246907"/>
            <a:ext cx="5621337" cy="4376323"/>
          </a:xfrm>
        </p:spPr>
        <p:txBody>
          <a:bodyPr/>
          <a:lstStyle/>
          <a:p>
            <a:pPr lvl="1"/>
            <a:r>
              <a:rPr lang="en-GB" b="1" dirty="0">
                <a:latin typeface="Courier New" panose="02070309020205020404" pitchFamily="49" charset="0"/>
                <a:cs typeface="Courier New" panose="02070309020205020404" pitchFamily="49" charset="0"/>
              </a:rPr>
              <a:t>onclick</a:t>
            </a:r>
          </a:p>
          <a:p>
            <a:pPr lvl="2"/>
            <a:r>
              <a:rPr lang="en-GB" dirty="0"/>
              <a:t>Checkboxes and button types only</a:t>
            </a:r>
          </a:p>
          <a:p>
            <a:pPr lvl="2"/>
            <a:r>
              <a:rPr lang="en-GB" dirty="0"/>
              <a:t>The object has been clicked</a:t>
            </a:r>
          </a:p>
          <a:p>
            <a:pPr lvl="2"/>
            <a:r>
              <a:rPr lang="en-GB" dirty="0"/>
              <a:t>Especially useful with </a:t>
            </a:r>
            <a:r>
              <a:rPr lang="en-GB" b="1" dirty="0">
                <a:latin typeface="Courier New" panose="02070309020205020404" pitchFamily="49" charset="0"/>
                <a:cs typeface="Courier New" panose="02070309020205020404" pitchFamily="49" charset="0"/>
              </a:rPr>
              <a:t>type="button"</a:t>
            </a:r>
            <a:r>
              <a:rPr lang="en-GB" dirty="0"/>
              <a:t> input elements</a:t>
            </a:r>
          </a:p>
          <a:p>
            <a:pPr lvl="1"/>
            <a:r>
              <a:rPr lang="en-GB" b="1" dirty="0" err="1">
                <a:latin typeface="Courier New" panose="02070309020205020404" pitchFamily="49" charset="0"/>
                <a:cs typeface="Courier New" panose="02070309020205020404" pitchFamily="49" charset="0"/>
              </a:rPr>
              <a:t>onselect</a:t>
            </a:r>
            <a:endParaRPr lang="en-GB" b="1" dirty="0">
              <a:latin typeface="Courier New" panose="02070309020205020404" pitchFamily="49" charset="0"/>
              <a:cs typeface="Courier New" panose="02070309020205020404" pitchFamily="49" charset="0"/>
            </a:endParaRPr>
          </a:p>
          <a:p>
            <a:pPr lvl="2"/>
            <a:r>
              <a:rPr lang="en-GB" dirty="0"/>
              <a:t>Edit controls only</a:t>
            </a:r>
          </a:p>
          <a:p>
            <a:pPr lvl="2"/>
            <a:r>
              <a:rPr lang="en-GB" dirty="0"/>
              <a:t>Some text has been selected within the control</a:t>
            </a:r>
          </a:p>
          <a:p>
            <a:endParaRPr lang="en-GB" dirty="0"/>
          </a:p>
          <a:p>
            <a:endParaRPr lang="en-GB" dirty="0"/>
          </a:p>
        </p:txBody>
      </p:sp>
      <p:sp>
        <p:nvSpPr>
          <p:cNvPr id="6" name="Content Placeholder 5">
            <a:extLst>
              <a:ext uri="{FF2B5EF4-FFF2-40B4-BE49-F238E27FC236}">
                <a16:creationId xmlns:a16="http://schemas.microsoft.com/office/drawing/2014/main" id="{BF4E0866-7D25-439E-B339-4A0E677C213E}"/>
              </a:ext>
            </a:extLst>
          </p:cNvPr>
          <p:cNvSpPr>
            <a:spLocks noGrp="1"/>
          </p:cNvSpPr>
          <p:nvPr>
            <p:ph type="body" sz="quarter" idx="12"/>
          </p:nvPr>
        </p:nvSpPr>
        <p:spPr/>
        <p:txBody>
          <a:bodyPr/>
          <a:lstStyle/>
          <a:p>
            <a:r>
              <a:rPr lang="en-GB" dirty="0"/>
              <a:t>Input element events</a:t>
            </a:r>
          </a:p>
        </p:txBody>
      </p:sp>
    </p:spTree>
    <p:extLst>
      <p:ext uri="{BB962C8B-B14F-4D97-AF65-F5344CB8AC3E}">
        <p14:creationId xmlns:p14="http://schemas.microsoft.com/office/powerpoint/2010/main" val="2689533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82062" y="1940586"/>
            <a:ext cx="4679465" cy="3559942"/>
          </a:xfrm>
        </p:spPr>
        <p:txBody>
          <a:bodyPr/>
          <a:lstStyle/>
          <a:p>
            <a:r>
              <a:rPr lang="en-GB" dirty="0"/>
              <a:t>You may either want to validate on the field or the form.</a:t>
            </a:r>
          </a:p>
          <a:p>
            <a:pPr lvl="1"/>
            <a:r>
              <a:rPr lang="en-GB" dirty="0"/>
              <a:t>The form validation occurs during the </a:t>
            </a:r>
            <a:r>
              <a:rPr lang="en-GB" b="1" dirty="0" err="1">
                <a:latin typeface="Courier New" panose="02070309020205020404" pitchFamily="49" charset="0"/>
                <a:cs typeface="Courier New" panose="02070309020205020404" pitchFamily="49" charset="0"/>
              </a:rPr>
              <a:t>onsubmit</a:t>
            </a:r>
            <a:r>
              <a:rPr lang="en-GB" dirty="0"/>
              <a:t> event</a:t>
            </a:r>
          </a:p>
          <a:p>
            <a:pPr lvl="1"/>
            <a:r>
              <a:rPr lang="en-GB" dirty="0"/>
              <a:t>By using inline validation, the validation function must return a </a:t>
            </a:r>
            <a:r>
              <a:rPr lang="en-GB" b="1" dirty="0">
                <a:latin typeface="Courier New" panose="02070309020205020404" pitchFamily="49" charset="0"/>
                <a:cs typeface="Courier New" panose="02070309020205020404" pitchFamily="49" charset="0"/>
              </a:rPr>
              <a:t>false</a:t>
            </a:r>
          </a:p>
          <a:p>
            <a:pPr lvl="2"/>
            <a:r>
              <a:rPr lang="en-GB" i="1" dirty="0"/>
              <a:t>Never do this but you may inherit it</a:t>
            </a:r>
          </a:p>
          <a:p>
            <a:pPr lvl="1"/>
            <a:r>
              <a:rPr lang="en-GB" dirty="0"/>
              <a:t>In programmatic events, we can </a:t>
            </a:r>
            <a:r>
              <a:rPr lang="en-GB" b="1" dirty="0" err="1">
                <a:latin typeface="Courier New" panose="02070309020205020404" pitchFamily="49" charset="0"/>
                <a:cs typeface="Courier New" panose="02070309020205020404" pitchFamily="49" charset="0"/>
              </a:rPr>
              <a:t>preventDefault</a:t>
            </a:r>
            <a:r>
              <a:rPr lang="en-GB" b="1" dirty="0">
                <a:latin typeface="Courier New" panose="02070309020205020404" pitchFamily="49" charset="0"/>
                <a:cs typeface="Courier New" panose="02070309020205020404" pitchFamily="49" charset="0"/>
              </a:rPr>
              <a:t>()</a:t>
            </a:r>
            <a:r>
              <a:rPr lang="en-GB" dirty="0"/>
              <a:t>behaviour</a:t>
            </a:r>
          </a:p>
          <a:p>
            <a:pPr lvl="2"/>
            <a:r>
              <a:rPr lang="en-GB" dirty="0"/>
              <a:t>Much the preferred approach!</a:t>
            </a:r>
          </a:p>
        </p:txBody>
      </p:sp>
      <p:sp>
        <p:nvSpPr>
          <p:cNvPr id="4" name="Text Placeholder 3">
            <a:extLst>
              <a:ext uri="{FF2B5EF4-FFF2-40B4-BE49-F238E27FC236}">
                <a16:creationId xmlns:a16="http://schemas.microsoft.com/office/drawing/2014/main" id="{350B7501-F154-4C24-92AF-9A76EDD9A7E7}"/>
              </a:ext>
            </a:extLst>
          </p:cNvPr>
          <p:cNvSpPr>
            <a:spLocks noGrp="1"/>
          </p:cNvSpPr>
          <p:nvPr>
            <p:ph type="body" sz="quarter" idx="12"/>
          </p:nvPr>
        </p:nvSpPr>
        <p:spPr/>
        <p:txBody>
          <a:bodyPr/>
          <a:lstStyle/>
          <a:p>
            <a:r>
              <a:rPr lang="en-GB" dirty="0"/>
              <a:t>Form validation – the submit event</a:t>
            </a:r>
          </a:p>
        </p:txBody>
      </p:sp>
      <p:sp>
        <p:nvSpPr>
          <p:cNvPr id="7" name="Rectangle 6">
            <a:extLst>
              <a:ext uri="{FF2B5EF4-FFF2-40B4-BE49-F238E27FC236}">
                <a16:creationId xmlns:a16="http://schemas.microsoft.com/office/drawing/2014/main" id="{2F560E28-E576-4D5D-8D91-325DFEA5BB14}"/>
              </a:ext>
            </a:extLst>
          </p:cNvPr>
          <p:cNvSpPr/>
          <p:nvPr/>
        </p:nvSpPr>
        <p:spPr>
          <a:xfrm>
            <a:off x="5195454" y="1961097"/>
            <a:ext cx="6757200" cy="3539430"/>
          </a:xfrm>
          <a:prstGeom prst="rect">
            <a:avLst/>
          </a:prstGeom>
          <a:solidFill>
            <a:schemeClr val="tx2">
              <a:lumMod val="20000"/>
              <a:lumOff val="80000"/>
            </a:schemeClr>
          </a:solidFill>
          <a:ln>
            <a:noFill/>
          </a:ln>
        </p:spPr>
        <p:txBody>
          <a:bodyPr wrap="square">
            <a:spAutoFit/>
          </a:bodyPr>
          <a:lstStyle/>
          <a:p>
            <a:r>
              <a:rPr lang="en-GB" sz="1600" b="1" dirty="0">
                <a:latin typeface="Courier New" panose="02070309020205020404" pitchFamily="49" charset="0"/>
                <a:cs typeface="Courier New" panose="02070309020205020404" pitchFamily="49" charset="0"/>
              </a:rPr>
              <a:t>function </a:t>
            </a:r>
            <a:r>
              <a:rPr lang="en-GB" sz="1600" b="1" dirty="0" err="1">
                <a:latin typeface="Courier New" panose="02070309020205020404" pitchFamily="49" charset="0"/>
                <a:cs typeface="Courier New" panose="02070309020205020404" pitchFamily="49" charset="0"/>
              </a:rPr>
              <a:t>validateForm</a:t>
            </a:r>
            <a:r>
              <a:rPr lang="en-GB" sz="1600" b="1" dirty="0">
                <a:latin typeface="Courier New" panose="02070309020205020404" pitchFamily="49" charset="0"/>
                <a:cs typeface="Courier New" panose="02070309020205020404" pitchFamily="49" charset="0"/>
              </a:rPr>
              <a:t>(</a:t>
            </a:r>
            <a:r>
              <a:rPr lang="en-GB" sz="1600" b="1" dirty="0" err="1">
                <a:latin typeface="Courier New" panose="02070309020205020404" pitchFamily="49" charset="0"/>
                <a:cs typeface="Courier New" panose="02070309020205020404" pitchFamily="49" charset="0"/>
              </a:rPr>
              <a:t>evt</a:t>
            </a:r>
            <a:r>
              <a:rPr lang="en-GB" sz="1600" b="1" dirty="0">
                <a:latin typeface="Courier New" panose="02070309020205020404" pitchFamily="49" charset="0"/>
                <a:cs typeface="Courier New" panose="02070309020205020404" pitchFamily="49" charset="0"/>
              </a:rPr>
              <a:t>) {</a:t>
            </a:r>
          </a:p>
          <a:p>
            <a:r>
              <a:rPr lang="en-GB" sz="1600" b="1" dirty="0">
                <a:latin typeface="Courier New" panose="02070309020205020404" pitchFamily="49" charset="0"/>
                <a:cs typeface="Courier New" panose="02070309020205020404" pitchFamily="49" charset="0"/>
              </a:rPr>
              <a:t>  let error = false;</a:t>
            </a:r>
          </a:p>
          <a:p>
            <a:r>
              <a:rPr lang="en-GB" sz="1600" b="1" dirty="0">
                <a:latin typeface="Courier New" panose="02070309020205020404" pitchFamily="49" charset="0"/>
                <a:cs typeface="Courier New" panose="02070309020205020404" pitchFamily="49" charset="0"/>
              </a:rPr>
              <a:t>  //error checking code</a:t>
            </a:r>
          </a:p>
          <a:p>
            <a:r>
              <a:rPr lang="en-GB" sz="1600" b="1" dirty="0">
                <a:latin typeface="Courier New" panose="02070309020205020404" pitchFamily="49" charset="0"/>
                <a:cs typeface="Courier New" panose="02070309020205020404" pitchFamily="49" charset="0"/>
              </a:rPr>
              <a:t>  if (error === true) {</a:t>
            </a:r>
          </a:p>
          <a:p>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evt.preventDefault</a:t>
            </a:r>
            <a:r>
              <a:rPr lang="en-GB" sz="1600" b="1" dirty="0">
                <a:latin typeface="Courier New" panose="02070309020205020404" pitchFamily="49" charset="0"/>
                <a:cs typeface="Courier New" panose="02070309020205020404" pitchFamily="49" charset="0"/>
              </a:rPr>
              <a:t>();</a:t>
            </a:r>
          </a:p>
          <a:p>
            <a:r>
              <a:rPr lang="en-GB" sz="1600" b="1" dirty="0">
                <a:latin typeface="Courier New" panose="02070309020205020404" pitchFamily="49" charset="0"/>
                <a:cs typeface="Courier New" panose="02070309020205020404" pitchFamily="49" charset="0"/>
              </a:rPr>
              <a:t>    //feedback to user</a:t>
            </a:r>
          </a:p>
          <a:p>
            <a:r>
              <a:rPr lang="en-GB" sz="1600" b="1" dirty="0">
                <a:latin typeface="Courier New" panose="02070309020205020404" pitchFamily="49" charset="0"/>
                <a:cs typeface="Courier New" panose="02070309020205020404" pitchFamily="49" charset="0"/>
              </a:rPr>
              <a:t>  }</a:t>
            </a:r>
          </a:p>
          <a:p>
            <a:r>
              <a:rPr lang="en-GB" sz="1600" b="1" dirty="0">
                <a:latin typeface="Courier New" panose="02070309020205020404" pitchFamily="49" charset="0"/>
                <a:cs typeface="Courier New" panose="02070309020205020404" pitchFamily="49" charset="0"/>
              </a:rPr>
              <a:t>};</a:t>
            </a:r>
          </a:p>
          <a:p>
            <a:br>
              <a:rPr lang="en-GB" sz="1600" b="1" dirty="0">
                <a:latin typeface="Courier New" panose="02070309020205020404" pitchFamily="49" charset="0"/>
                <a:cs typeface="Courier New" panose="02070309020205020404" pitchFamily="49" charset="0"/>
              </a:rPr>
            </a:br>
            <a:r>
              <a:rPr lang="en-GB" sz="1600" b="1" dirty="0" err="1">
                <a:latin typeface="Courier New" panose="02070309020205020404" pitchFamily="49" charset="0"/>
                <a:cs typeface="Courier New" panose="02070309020205020404" pitchFamily="49" charset="0"/>
              </a:rPr>
              <a:t>window.onload</a:t>
            </a:r>
            <a:r>
              <a:rPr lang="en-GB" sz="1600" b="1" dirty="0">
                <a:latin typeface="Courier New" panose="02070309020205020404" pitchFamily="49" charset="0"/>
                <a:cs typeface="Courier New" panose="02070309020205020404" pitchFamily="49" charset="0"/>
              </a:rPr>
              <a:t> = function () {</a:t>
            </a:r>
          </a:p>
          <a:p>
            <a:r>
              <a:rPr lang="en-GB" sz="1600" b="1" dirty="0">
                <a:latin typeface="Courier New" panose="02070309020205020404" pitchFamily="49" charset="0"/>
                <a:cs typeface="Courier New" panose="02070309020205020404" pitchFamily="49" charset="0"/>
              </a:rPr>
              <a:t>  let element = </a:t>
            </a:r>
            <a:r>
              <a:rPr lang="en-GB" sz="1600" b="1" dirty="0" err="1">
                <a:latin typeface="Courier New" panose="02070309020205020404" pitchFamily="49" charset="0"/>
                <a:cs typeface="Courier New" panose="02070309020205020404" pitchFamily="49" charset="0"/>
              </a:rPr>
              <a:t>document.querySelector</a:t>
            </a:r>
            <a:r>
              <a:rPr lang="en-GB" sz="1600" b="1" dirty="0">
                <a:latin typeface="Courier New" panose="02070309020205020404" pitchFamily="49" charset="0"/>
                <a:cs typeface="Courier New" panose="02070309020205020404" pitchFamily="49" charset="0"/>
              </a:rPr>
              <a:t>("#payment");</a:t>
            </a:r>
          </a:p>
          <a:p>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element.addEventListener</a:t>
            </a:r>
            <a:r>
              <a:rPr lang="en-GB" sz="1600" b="1" dirty="0">
                <a:latin typeface="Courier New" panose="02070309020205020404" pitchFamily="49" charset="0"/>
                <a:cs typeface="Courier New" panose="02070309020205020404" pitchFamily="49" charset="0"/>
              </a:rPr>
              <a:t>("submit", </a:t>
            </a:r>
            <a:br>
              <a:rPr lang="en-GB" sz="1600" b="1" dirty="0">
                <a:latin typeface="Courier New" panose="02070309020205020404" pitchFamily="49" charset="0"/>
                <a:cs typeface="Courier New" panose="02070309020205020404" pitchFamily="49" charset="0"/>
              </a:rPr>
            </a:br>
            <a:r>
              <a:rPr lang="en-GB" sz="1600" b="1" dirty="0" err="1">
                <a:latin typeface="Courier New" panose="02070309020205020404" pitchFamily="49" charset="0"/>
                <a:cs typeface="Courier New" panose="02070309020205020404" pitchFamily="49" charset="0"/>
              </a:rPr>
              <a:t>validateForm</a:t>
            </a:r>
            <a:r>
              <a:rPr lang="en-GB" sz="1600" b="1" dirty="0">
                <a:latin typeface="Courier New" panose="02070309020205020404" pitchFamily="49" charset="0"/>
                <a:cs typeface="Courier New" panose="02070309020205020404" pitchFamily="49" charset="0"/>
              </a:rPr>
              <a:t>, false);</a:t>
            </a:r>
          </a:p>
          <a:p>
            <a:r>
              <a:rPr lang="en-GB"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04937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1D592C2-0255-4FAB-A2B4-EB0157A49CF1}"/>
              </a:ext>
            </a:extLst>
          </p:cNvPr>
          <p:cNvSpPr>
            <a:spLocks noGrp="1"/>
          </p:cNvSpPr>
          <p:nvPr>
            <p:ph type="body" sz="quarter" idx="12"/>
          </p:nvPr>
        </p:nvSpPr>
        <p:spPr/>
        <p:txBody>
          <a:bodyPr/>
          <a:lstStyle/>
          <a:p>
            <a:r>
              <a:rPr lang="en-GB" dirty="0"/>
              <a:t>Form validation – field validation</a:t>
            </a:r>
          </a:p>
        </p:txBody>
      </p:sp>
      <p:sp>
        <p:nvSpPr>
          <p:cNvPr id="2" name="Text Placeholder 1"/>
          <p:cNvSpPr>
            <a:spLocks noGrp="1"/>
          </p:cNvSpPr>
          <p:nvPr>
            <p:ph type="body" sz="quarter" idx="11"/>
          </p:nvPr>
        </p:nvSpPr>
        <p:spPr/>
        <p:txBody>
          <a:bodyPr/>
          <a:lstStyle/>
          <a:p>
            <a:r>
              <a:rPr lang="en-GB" dirty="0"/>
              <a:t>Field validation allows you to check the value of an individual field.</a:t>
            </a:r>
          </a:p>
          <a:p>
            <a:pPr lvl="1"/>
            <a:r>
              <a:rPr lang="en-GB" b="1" dirty="0">
                <a:latin typeface="Courier New" panose="02070309020205020404" pitchFamily="49" charset="0"/>
                <a:cs typeface="Courier New" panose="02070309020205020404" pitchFamily="49" charset="0"/>
              </a:rPr>
              <a:t>blur</a:t>
            </a:r>
            <a:r>
              <a:rPr lang="en-GB" dirty="0"/>
              <a:t>, </a:t>
            </a:r>
            <a:r>
              <a:rPr lang="en-GB" b="1" dirty="0">
                <a:latin typeface="Courier New" panose="02070309020205020404" pitchFamily="49" charset="0"/>
                <a:cs typeface="Courier New" panose="02070309020205020404" pitchFamily="49" charset="0"/>
              </a:rPr>
              <a:t>focus</a:t>
            </a:r>
            <a:r>
              <a:rPr lang="en-GB" dirty="0"/>
              <a:t> and </a:t>
            </a:r>
            <a:r>
              <a:rPr lang="en-GB" b="1" dirty="0">
                <a:latin typeface="Courier New" panose="02070309020205020404" pitchFamily="49" charset="0"/>
                <a:cs typeface="Courier New" panose="02070309020205020404" pitchFamily="49" charset="0"/>
              </a:rPr>
              <a:t>change</a:t>
            </a:r>
            <a:r>
              <a:rPr lang="en-GB" dirty="0"/>
              <a:t> are the most important events</a:t>
            </a:r>
          </a:p>
          <a:p>
            <a:r>
              <a:rPr lang="en-GB" dirty="0"/>
              <a:t>The </a:t>
            </a:r>
            <a:r>
              <a:rPr lang="en-GB" b="1" dirty="0">
                <a:latin typeface="Courier New" panose="02070309020205020404" pitchFamily="49" charset="0"/>
                <a:cs typeface="Courier New" panose="02070309020205020404" pitchFamily="49" charset="0"/>
              </a:rPr>
              <a:t>change</a:t>
            </a:r>
            <a:r>
              <a:rPr lang="en-GB" dirty="0"/>
              <a:t> event fires when the value in a form has changed.</a:t>
            </a:r>
          </a:p>
          <a:p>
            <a:pPr lvl="1"/>
            <a:r>
              <a:rPr lang="en-GB" dirty="0"/>
              <a:t>For check boxes and the like, this occurs when the value changes</a:t>
            </a:r>
          </a:p>
          <a:p>
            <a:pPr lvl="1"/>
            <a:r>
              <a:rPr lang="en-GB" dirty="0"/>
              <a:t>Text inputs change when the user leaves the field</a:t>
            </a:r>
          </a:p>
          <a:p>
            <a:pPr lvl="1"/>
            <a:endParaRPr lang="en-GB" dirty="0"/>
          </a:p>
          <a:p>
            <a:pPr lvl="1"/>
            <a:endParaRPr lang="en-GB" dirty="0"/>
          </a:p>
          <a:p>
            <a:pPr lvl="1"/>
            <a:endParaRPr lang="en-GB" dirty="0"/>
          </a:p>
          <a:p>
            <a:endParaRPr lang="en-GB" dirty="0"/>
          </a:p>
          <a:p>
            <a:endParaRPr lang="en-GB" dirty="0"/>
          </a:p>
          <a:p>
            <a:r>
              <a:rPr lang="en-GB" dirty="0"/>
              <a:t>There are events to check user input when we leave or enter a field:</a:t>
            </a:r>
          </a:p>
          <a:p>
            <a:pPr lvl="1"/>
            <a:r>
              <a:rPr lang="en-GB" b="1" dirty="0">
                <a:latin typeface="Courier New" panose="02070309020205020404" pitchFamily="49" charset="0"/>
                <a:cs typeface="Courier New" panose="02070309020205020404" pitchFamily="49" charset="0"/>
              </a:rPr>
              <a:t>focus</a:t>
            </a:r>
            <a:r>
              <a:rPr lang="en-GB" dirty="0"/>
              <a:t> on entry</a:t>
            </a:r>
          </a:p>
          <a:p>
            <a:pPr lvl="1"/>
            <a:r>
              <a:rPr lang="en-GB" b="1" dirty="0">
                <a:latin typeface="Courier New" panose="02070309020205020404" pitchFamily="49" charset="0"/>
                <a:cs typeface="Courier New" panose="02070309020205020404" pitchFamily="49" charset="0"/>
              </a:rPr>
              <a:t>blur</a:t>
            </a:r>
            <a:r>
              <a:rPr lang="en-GB" dirty="0"/>
              <a:t> when you leave</a:t>
            </a:r>
          </a:p>
          <a:p>
            <a:pPr lvl="1"/>
            <a:endParaRPr lang="en-GB" dirty="0"/>
          </a:p>
          <a:p>
            <a:endParaRPr lang="en-GB" dirty="0"/>
          </a:p>
        </p:txBody>
      </p:sp>
      <p:sp>
        <p:nvSpPr>
          <p:cNvPr id="7" name="Rectangle 6">
            <a:extLst>
              <a:ext uri="{FF2B5EF4-FFF2-40B4-BE49-F238E27FC236}">
                <a16:creationId xmlns:a16="http://schemas.microsoft.com/office/drawing/2014/main" id="{994FA82D-09DA-4C66-8501-3D44BA39C6A8}"/>
              </a:ext>
            </a:extLst>
          </p:cNvPr>
          <p:cNvSpPr/>
          <p:nvPr/>
        </p:nvSpPr>
        <p:spPr>
          <a:xfrm>
            <a:off x="389630" y="3277485"/>
            <a:ext cx="11404800" cy="1323439"/>
          </a:xfrm>
          <a:prstGeom prst="rect">
            <a:avLst/>
          </a:prstGeom>
          <a:solidFill>
            <a:schemeClr val="tx2">
              <a:lumMod val="20000"/>
              <a:lumOff val="80000"/>
            </a:schemeClr>
          </a:solidFill>
          <a:ln>
            <a:noFill/>
          </a:ln>
        </p:spPr>
        <p:txBody>
          <a:bodyPr wrap="square">
            <a:spAutoFit/>
          </a:bodyPr>
          <a:lstStyle/>
          <a:p>
            <a:r>
              <a:rPr lang="en-GB" sz="1600" b="1" dirty="0">
                <a:latin typeface="Courier New" panose="02070309020205020404" pitchFamily="49" charset="0"/>
                <a:cs typeface="Courier New" panose="02070309020205020404" pitchFamily="49" charset="0"/>
              </a:rPr>
              <a:t>let </a:t>
            </a:r>
            <a:r>
              <a:rPr lang="en-GB" sz="1600" b="1" dirty="0" err="1">
                <a:latin typeface="Courier New" panose="02070309020205020404" pitchFamily="49" charset="0"/>
                <a:cs typeface="Courier New" panose="02070309020205020404" pitchFamily="49" charset="0"/>
              </a:rPr>
              <a:t>cardtype</a:t>
            </a:r>
            <a:r>
              <a:rPr lang="en-GB" sz="1600" b="1" dirty="0">
                <a:latin typeface="Courier New" panose="02070309020205020404" pitchFamily="49" charset="0"/>
                <a:cs typeface="Courier New" panose="02070309020205020404" pitchFamily="49" charset="0"/>
              </a:rPr>
              <a:t> = </a:t>
            </a:r>
            <a:r>
              <a:rPr lang="en-GB" sz="1600" b="1" dirty="0" err="1">
                <a:latin typeface="Courier New" panose="02070309020205020404" pitchFamily="49" charset="0"/>
                <a:cs typeface="Courier New" panose="02070309020205020404" pitchFamily="49" charset="0"/>
              </a:rPr>
              <a:t>document.querySelectorAll</a:t>
            </a:r>
            <a:r>
              <a:rPr lang="en-GB" sz="1600" b="1" dirty="0">
                <a:latin typeface="Courier New" panose="02070309020205020404" pitchFamily="49" charset="0"/>
                <a:cs typeface="Courier New" panose="02070309020205020404" pitchFamily="49" charset="0"/>
              </a:rPr>
              <a:t>('input[name=</a:t>
            </a:r>
            <a:r>
              <a:rPr lang="en-GB" sz="1600" b="1" dirty="0" err="1">
                <a:latin typeface="Courier New" panose="02070309020205020404" pitchFamily="49" charset="0"/>
                <a:cs typeface="Courier New" panose="02070309020205020404" pitchFamily="49" charset="0"/>
              </a:rPr>
              <a:t>cardtype</a:t>
            </a:r>
            <a:r>
              <a:rPr lang="en-GB" sz="1600" b="1" dirty="0">
                <a:latin typeface="Courier New" panose="02070309020205020404" pitchFamily="49" charset="0"/>
                <a:cs typeface="Courier New" panose="02070309020205020404" pitchFamily="49" charset="0"/>
              </a:rPr>
              <a:t>]');</a:t>
            </a:r>
          </a:p>
          <a:p>
            <a:br>
              <a:rPr lang="en-GB" sz="1600" b="1" dirty="0">
                <a:latin typeface="Courier New" panose="02070309020205020404" pitchFamily="49" charset="0"/>
                <a:cs typeface="Courier New" panose="02070309020205020404" pitchFamily="49" charset="0"/>
              </a:rPr>
            </a:br>
            <a:r>
              <a:rPr lang="en-GB" sz="1600" b="1" dirty="0">
                <a:latin typeface="Courier New" panose="02070309020205020404" pitchFamily="49" charset="0"/>
                <a:cs typeface="Courier New" panose="02070309020205020404" pitchFamily="49" charset="0"/>
              </a:rPr>
              <a:t>for (let </a:t>
            </a:r>
            <a:r>
              <a:rPr lang="en-GB" sz="1600" b="1" dirty="0" err="1">
                <a:latin typeface="Courier New" panose="02070309020205020404" pitchFamily="49" charset="0"/>
                <a:cs typeface="Courier New" panose="02070309020205020404" pitchFamily="49" charset="0"/>
              </a:rPr>
              <a:t>i</a:t>
            </a:r>
            <a:r>
              <a:rPr lang="en-GB" sz="1600" b="1" dirty="0">
                <a:latin typeface="Courier New" panose="02070309020205020404" pitchFamily="49" charset="0"/>
                <a:cs typeface="Courier New" panose="02070309020205020404" pitchFamily="49" charset="0"/>
              </a:rPr>
              <a:t> = 0; </a:t>
            </a:r>
            <a:r>
              <a:rPr lang="en-GB" sz="1600" b="1" dirty="0" err="1">
                <a:latin typeface="Courier New" panose="02070309020205020404" pitchFamily="49" charset="0"/>
                <a:cs typeface="Courier New" panose="02070309020205020404" pitchFamily="49" charset="0"/>
              </a:rPr>
              <a:t>i</a:t>
            </a:r>
            <a:r>
              <a:rPr lang="en-GB" sz="1600" b="1" dirty="0">
                <a:latin typeface="Courier New" panose="02070309020205020404" pitchFamily="49" charset="0"/>
                <a:cs typeface="Courier New" panose="02070309020205020404" pitchFamily="49" charset="0"/>
              </a:rPr>
              <a:t> &lt; </a:t>
            </a:r>
            <a:r>
              <a:rPr lang="en-GB" sz="1600" b="1" dirty="0" err="1">
                <a:latin typeface="Courier New" panose="02070309020205020404" pitchFamily="49" charset="0"/>
                <a:cs typeface="Courier New" panose="02070309020205020404" pitchFamily="49" charset="0"/>
              </a:rPr>
              <a:t>cardtype.length</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i</a:t>
            </a:r>
            <a:r>
              <a:rPr lang="en-GB" sz="1600" b="1" dirty="0">
                <a:latin typeface="Courier New" panose="02070309020205020404" pitchFamily="49" charset="0"/>
                <a:cs typeface="Courier New" panose="02070309020205020404" pitchFamily="49" charset="0"/>
              </a:rPr>
              <a:t>++) {</a:t>
            </a:r>
          </a:p>
          <a:p>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cardtype</a:t>
            </a:r>
            <a:r>
              <a:rPr lang="en-GB" sz="1600" b="1" dirty="0">
                <a:latin typeface="Courier New" panose="02070309020205020404" pitchFamily="49" charset="0"/>
                <a:cs typeface="Courier New" panose="02070309020205020404" pitchFamily="49" charset="0"/>
              </a:rPr>
              <a:t>[</a:t>
            </a:r>
            <a:r>
              <a:rPr lang="en-GB" sz="1600" b="1" dirty="0" err="1">
                <a:latin typeface="Courier New" panose="02070309020205020404" pitchFamily="49" charset="0"/>
                <a:cs typeface="Courier New" panose="02070309020205020404" pitchFamily="49" charset="0"/>
              </a:rPr>
              <a:t>i</a:t>
            </a:r>
            <a:r>
              <a:rPr lang="en-GB" sz="1600" b="1" dirty="0">
                <a:latin typeface="Courier New" panose="02070309020205020404" pitchFamily="49" charset="0"/>
                <a:cs typeface="Courier New" panose="02070309020205020404" pitchFamily="49" charset="0"/>
              </a:rPr>
              <a:t>].</a:t>
            </a:r>
            <a:r>
              <a:rPr lang="en-GB" sz="1600" b="1" dirty="0" err="1">
                <a:latin typeface="Courier New" panose="02070309020205020404" pitchFamily="49" charset="0"/>
                <a:cs typeface="Courier New" panose="02070309020205020404" pitchFamily="49" charset="0"/>
              </a:rPr>
              <a:t>addEventListener</a:t>
            </a:r>
            <a:r>
              <a:rPr lang="en-GB" sz="1600" b="1" dirty="0">
                <a:latin typeface="Courier New" panose="02070309020205020404" pitchFamily="49" charset="0"/>
                <a:cs typeface="Courier New" panose="02070309020205020404" pitchFamily="49" charset="0"/>
              </a:rPr>
              <a:t>('change', </a:t>
            </a:r>
            <a:r>
              <a:rPr lang="en-GB" sz="1600" b="1" dirty="0" err="1">
                <a:latin typeface="Courier New" panose="02070309020205020404" pitchFamily="49" charset="0"/>
                <a:cs typeface="Courier New" panose="02070309020205020404" pitchFamily="49" charset="0"/>
              </a:rPr>
              <a:t>checkSelection</a:t>
            </a:r>
            <a:r>
              <a:rPr lang="en-GB" sz="1600" b="1" dirty="0">
                <a:latin typeface="Courier New" panose="02070309020205020404" pitchFamily="49" charset="0"/>
                <a:cs typeface="Courier New" panose="02070309020205020404" pitchFamily="49" charset="0"/>
              </a:rPr>
              <a:t>);</a:t>
            </a:r>
          </a:p>
          <a:p>
            <a:r>
              <a:rPr lang="en-GB"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389882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EB93184-EBE5-4EE9-8D06-F61ABEE898B9}"/>
              </a:ext>
            </a:extLst>
          </p:cNvPr>
          <p:cNvSpPr>
            <a:spLocks noGrp="1"/>
          </p:cNvSpPr>
          <p:nvPr>
            <p:ph type="body" sz="quarter" idx="15"/>
          </p:nvPr>
        </p:nvSpPr>
        <p:spPr>
          <a:xfrm>
            <a:off x="4978141" y="565723"/>
            <a:ext cx="6770687" cy="5726553"/>
          </a:xfrm>
        </p:spPr>
        <p:txBody>
          <a:bodyPr/>
          <a:lstStyle/>
          <a:p>
            <a:endParaRPr lang="en-US" dirty="0"/>
          </a:p>
          <a:p>
            <a:pPr marL="285750" indent="-285750">
              <a:buFont typeface="Arial" panose="020B0604020202020204" pitchFamily="34" charset="0"/>
              <a:buChar char="•"/>
            </a:pPr>
            <a:r>
              <a:rPr lang="en-US" dirty="0"/>
              <a:t>Understanding forms</a:t>
            </a:r>
          </a:p>
          <a:p>
            <a:pPr marL="465746" lvl="1" indent="-285750"/>
            <a:r>
              <a:rPr lang="en-US" dirty="0"/>
              <a:t>What are forms?</a:t>
            </a:r>
          </a:p>
          <a:p>
            <a:pPr marL="465746" lvl="1" indent="-285750"/>
            <a:r>
              <a:rPr lang="en-US" dirty="0"/>
              <a:t>HTML hierarchy</a:t>
            </a:r>
          </a:p>
          <a:p>
            <a:pPr marL="465746" lvl="1" indent="-285750"/>
            <a:r>
              <a:rPr lang="en-US" dirty="0"/>
              <a:t>Selecting form elements</a:t>
            </a:r>
          </a:p>
          <a:p>
            <a:pPr marL="285750" indent="-285750">
              <a:buFont typeface="Arial" panose="020B0604020202020204" pitchFamily="34" charset="0"/>
              <a:buChar char="•"/>
            </a:pPr>
            <a:r>
              <a:rPr lang="en-US" dirty="0"/>
              <a:t>Accessing form elements</a:t>
            </a:r>
          </a:p>
          <a:p>
            <a:pPr marL="465746" lvl="1" indent="-285750"/>
            <a:r>
              <a:rPr lang="en-US" dirty="0"/>
              <a:t>Inputs</a:t>
            </a:r>
          </a:p>
          <a:p>
            <a:pPr marL="465746" lvl="1" indent="-285750"/>
            <a:r>
              <a:rPr lang="en-US" dirty="0"/>
              <a:t>Radio buttons</a:t>
            </a:r>
          </a:p>
          <a:p>
            <a:pPr marL="465746" lvl="1" indent="-285750"/>
            <a:r>
              <a:rPr lang="en-US" dirty="0"/>
              <a:t>Select options</a:t>
            </a:r>
          </a:p>
          <a:p>
            <a:pPr marL="285750" indent="-285750">
              <a:buFont typeface="Arial" panose="020B0604020202020204" pitchFamily="34" charset="0"/>
              <a:buChar char="•"/>
            </a:pPr>
            <a:r>
              <a:rPr lang="en-US" dirty="0"/>
              <a:t>Events</a:t>
            </a:r>
          </a:p>
          <a:p>
            <a:pPr marL="465746" lvl="1" indent="-285750"/>
            <a:r>
              <a:rPr lang="en-US" dirty="0"/>
              <a:t>Form events</a:t>
            </a:r>
          </a:p>
          <a:p>
            <a:pPr marL="465746" lvl="1" indent="-285750"/>
            <a:r>
              <a:rPr lang="en-US" dirty="0"/>
              <a:t>Control Events</a:t>
            </a:r>
          </a:p>
          <a:p>
            <a:endParaRPr lang="en-GB" dirty="0"/>
          </a:p>
        </p:txBody>
      </p:sp>
      <p:sp>
        <p:nvSpPr>
          <p:cNvPr id="3" name="Text Placeholder 2">
            <a:extLst>
              <a:ext uri="{FF2B5EF4-FFF2-40B4-BE49-F238E27FC236}">
                <a16:creationId xmlns:a16="http://schemas.microsoft.com/office/drawing/2014/main" id="{19C23BAC-8E85-404B-B630-1070919D7EE6}"/>
              </a:ext>
            </a:extLst>
          </p:cNvPr>
          <p:cNvSpPr>
            <a:spLocks noGrp="1"/>
          </p:cNvSpPr>
          <p:nvPr>
            <p:ph type="body" sz="quarter" idx="10"/>
          </p:nvPr>
        </p:nvSpPr>
        <p:spPr/>
        <p:txBody>
          <a:bodyPr/>
          <a:lstStyle/>
          <a:p>
            <a:r>
              <a:rPr lang="en-GB" dirty="0"/>
              <a:t>INTRODUCTION</a:t>
            </a:r>
          </a:p>
        </p:txBody>
      </p:sp>
    </p:spTree>
    <p:extLst>
      <p:ext uri="{BB962C8B-B14F-4D97-AF65-F5344CB8AC3E}">
        <p14:creationId xmlns:p14="http://schemas.microsoft.com/office/powerpoint/2010/main" val="33801172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12B91DA-A537-49A4-BAEC-888023E854F5}"/>
              </a:ext>
            </a:extLst>
          </p:cNvPr>
          <p:cNvSpPr>
            <a:spLocks noGrp="1"/>
          </p:cNvSpPr>
          <p:nvPr>
            <p:ph type="body" sz="quarter" idx="12"/>
          </p:nvPr>
        </p:nvSpPr>
        <p:spPr/>
        <p:txBody>
          <a:bodyPr/>
          <a:lstStyle/>
          <a:p>
            <a:r>
              <a:rPr lang="en-GB" dirty="0" err="1"/>
              <a:t>QuickLab</a:t>
            </a:r>
            <a:r>
              <a:rPr lang="en-GB" dirty="0"/>
              <a:t> 22 – form validation</a:t>
            </a:r>
          </a:p>
        </p:txBody>
      </p:sp>
      <p:sp>
        <p:nvSpPr>
          <p:cNvPr id="2" name="Text Placeholder 1"/>
          <p:cNvSpPr>
            <a:spLocks noGrp="1"/>
          </p:cNvSpPr>
          <p:nvPr>
            <p:ph type="body" sz="quarter" idx="11"/>
          </p:nvPr>
        </p:nvSpPr>
        <p:spPr/>
        <p:txBody>
          <a:bodyPr/>
          <a:lstStyle/>
          <a:p>
            <a:pPr marL="285750" indent="-285750">
              <a:buFont typeface="Arial" panose="020B0604020202020204" pitchFamily="34" charset="0"/>
              <a:buChar char="•"/>
            </a:pPr>
            <a:r>
              <a:rPr lang="en-GB" dirty="0"/>
              <a:t>Creating field and page submission validation</a:t>
            </a:r>
          </a:p>
          <a:p>
            <a:pPr marL="457196" lvl="1" indent="-285750"/>
            <a:r>
              <a:rPr lang="en-GB" dirty="0"/>
              <a:t>Hooking into events programmatically</a:t>
            </a:r>
          </a:p>
          <a:p>
            <a:pPr marL="457196" lvl="1" indent="-285750"/>
            <a:r>
              <a:rPr lang="en-GB" dirty="0"/>
              <a:t>Checking input presence</a:t>
            </a:r>
          </a:p>
          <a:p>
            <a:pPr marL="457196" lvl="1" indent="-285750"/>
            <a:r>
              <a:rPr lang="en-GB" dirty="0"/>
              <a:t>Reusing field validation for page submission </a:t>
            </a:r>
          </a:p>
        </p:txBody>
      </p:sp>
    </p:spTree>
    <p:extLst>
      <p:ext uri="{BB962C8B-B14F-4D97-AF65-F5344CB8AC3E}">
        <p14:creationId xmlns:p14="http://schemas.microsoft.com/office/powerpoint/2010/main" val="3506367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Review</a:t>
            </a:r>
          </a:p>
        </p:txBody>
      </p:sp>
      <p:sp>
        <p:nvSpPr>
          <p:cNvPr id="6" name="Content Placeholder 5">
            <a:extLst>
              <a:ext uri="{FF2B5EF4-FFF2-40B4-BE49-F238E27FC236}">
                <a16:creationId xmlns:a16="http://schemas.microsoft.com/office/drawing/2014/main" id="{4536F5B1-E332-4E37-A607-64FAA3DC29BA}"/>
              </a:ext>
            </a:extLst>
          </p:cNvPr>
          <p:cNvSpPr>
            <a:spLocks noGrp="1"/>
          </p:cNvSpPr>
          <p:nvPr>
            <p:ph type="body" sz="quarter" idx="15"/>
          </p:nvPr>
        </p:nvSpPr>
        <p:spPr>
          <a:xfrm>
            <a:off x="4852411" y="872828"/>
            <a:ext cx="6770687" cy="5112343"/>
          </a:xfrm>
        </p:spPr>
        <p:txBody>
          <a:bodyPr/>
          <a:lstStyle/>
          <a:p>
            <a:pPr marL="285750" indent="-285750">
              <a:buFont typeface="Arial" panose="020B0604020202020204" pitchFamily="34" charset="0"/>
              <a:buChar char="•"/>
            </a:pPr>
            <a:r>
              <a:rPr lang="en-US" dirty="0"/>
              <a:t>Understanding forms</a:t>
            </a:r>
          </a:p>
          <a:p>
            <a:pPr marL="465746" lvl="1" indent="-285750"/>
            <a:r>
              <a:rPr lang="en-US" dirty="0"/>
              <a:t>What are forms?</a:t>
            </a:r>
          </a:p>
          <a:p>
            <a:pPr marL="465746" lvl="1" indent="-285750"/>
            <a:r>
              <a:rPr lang="en-US" dirty="0"/>
              <a:t>Selecting form elements</a:t>
            </a:r>
          </a:p>
          <a:p>
            <a:pPr marL="285750" indent="-285750">
              <a:buFont typeface="Arial" panose="020B0604020202020204" pitchFamily="34" charset="0"/>
              <a:buChar char="•"/>
            </a:pPr>
            <a:r>
              <a:rPr lang="en-US" dirty="0"/>
              <a:t>Accessing form elements</a:t>
            </a:r>
          </a:p>
          <a:p>
            <a:pPr marL="465746" lvl="1" indent="-285750"/>
            <a:r>
              <a:rPr lang="en-US" dirty="0"/>
              <a:t>Inputs</a:t>
            </a:r>
          </a:p>
          <a:p>
            <a:pPr marL="465746" lvl="1" indent="-285750"/>
            <a:r>
              <a:rPr lang="en-US" dirty="0"/>
              <a:t>Radio buttons</a:t>
            </a:r>
          </a:p>
          <a:p>
            <a:pPr marL="465746" lvl="1" indent="-285750"/>
            <a:r>
              <a:rPr lang="en-US" dirty="0"/>
              <a:t>Select options</a:t>
            </a:r>
          </a:p>
          <a:p>
            <a:pPr marL="285750" indent="-285750">
              <a:buFont typeface="Arial" panose="020B0604020202020204" pitchFamily="34" charset="0"/>
              <a:buChar char="•"/>
            </a:pPr>
            <a:r>
              <a:rPr lang="en-US" dirty="0"/>
              <a:t>Events</a:t>
            </a:r>
          </a:p>
          <a:p>
            <a:pPr marL="465746" lvl="1" indent="-285750"/>
            <a:r>
              <a:rPr lang="en-US" dirty="0"/>
              <a:t>Form events</a:t>
            </a:r>
          </a:p>
          <a:p>
            <a:pPr marL="465746" lvl="1" indent="-285750"/>
            <a:r>
              <a:rPr lang="en-US" dirty="0"/>
              <a:t>Control Events</a:t>
            </a:r>
          </a:p>
          <a:p>
            <a:pPr marL="465746" lvl="1" indent="-285750"/>
            <a:r>
              <a:rPr lang="en-US" dirty="0"/>
              <a:t>Form validation</a:t>
            </a:r>
          </a:p>
          <a:p>
            <a:pPr marL="285750" indent="-285750">
              <a:buFont typeface="Arial" panose="020B0604020202020204" pitchFamily="34" charset="0"/>
              <a:buChar char="•"/>
            </a:pPr>
            <a:r>
              <a:rPr lang="en-US" dirty="0"/>
              <a:t>Regular expressions</a:t>
            </a:r>
          </a:p>
          <a:p>
            <a:pPr marL="465746" lvl="1" indent="-285750"/>
            <a:r>
              <a:rPr lang="en-US" dirty="0"/>
              <a:t>What is </a:t>
            </a:r>
            <a:r>
              <a:rPr lang="en-US" dirty="0" err="1"/>
              <a:t>RegEx</a:t>
            </a:r>
            <a:r>
              <a:rPr lang="en-US" dirty="0"/>
              <a:t>?</a:t>
            </a:r>
          </a:p>
          <a:p>
            <a:pPr marL="465746" lvl="1" indent="-285750"/>
            <a:r>
              <a:rPr lang="en-US" dirty="0"/>
              <a:t>Using </a:t>
            </a:r>
            <a:r>
              <a:rPr lang="en-US" dirty="0" err="1"/>
              <a:t>RegEx</a:t>
            </a:r>
            <a:r>
              <a:rPr lang="en-US" dirty="0"/>
              <a:t> to </a:t>
            </a:r>
            <a:r>
              <a:rPr lang="en-US" dirty="0" err="1"/>
              <a:t>analyse</a:t>
            </a:r>
            <a:r>
              <a:rPr lang="en-US" dirty="0"/>
              <a:t> data</a:t>
            </a:r>
          </a:p>
        </p:txBody>
      </p:sp>
    </p:spTree>
    <p:extLst>
      <p:ext uri="{BB962C8B-B14F-4D97-AF65-F5344CB8AC3E}">
        <p14:creationId xmlns:p14="http://schemas.microsoft.com/office/powerpoint/2010/main" val="1555392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4039BA56-7E31-4D7A-8A80-639FFFF0C60D}"/>
              </a:ext>
            </a:extLst>
          </p:cNvPr>
          <p:cNvSpPr>
            <a:spLocks noGrp="1"/>
          </p:cNvSpPr>
          <p:nvPr>
            <p:ph type="body" sz="quarter" idx="12"/>
          </p:nvPr>
        </p:nvSpPr>
        <p:spPr/>
        <p:txBody>
          <a:bodyPr/>
          <a:lstStyle/>
          <a:p>
            <a:r>
              <a:rPr lang="en-GB" dirty="0"/>
              <a:t>Understanding forms – what are forms?</a:t>
            </a:r>
          </a:p>
        </p:txBody>
      </p:sp>
      <p:sp>
        <p:nvSpPr>
          <p:cNvPr id="2" name="Text Placeholder 1"/>
          <p:cNvSpPr>
            <a:spLocks noGrp="1"/>
          </p:cNvSpPr>
          <p:nvPr>
            <p:ph type="body" sz="quarter" idx="11"/>
          </p:nvPr>
        </p:nvSpPr>
        <p:spPr/>
        <p:txBody>
          <a:bodyPr/>
          <a:lstStyle/>
          <a:p>
            <a:pPr marL="285750" indent="-285750">
              <a:buFont typeface="Arial" panose="020B0604020202020204" pitchFamily="34" charset="0"/>
              <a:buChar char="•"/>
            </a:pPr>
            <a:r>
              <a:rPr lang="en-GB" dirty="0"/>
              <a:t>Forms allow us to send data to the server for processing</a:t>
            </a:r>
          </a:p>
          <a:p>
            <a:pPr lvl="1"/>
            <a:endParaRPr lang="en-GB" dirty="0"/>
          </a:p>
          <a:p>
            <a:pPr lvl="1"/>
            <a:endParaRPr lang="en-GB" dirty="0"/>
          </a:p>
          <a:p>
            <a:pPr lvl="1"/>
            <a:endParaRPr lang="en-GB" dirty="0"/>
          </a:p>
          <a:p>
            <a:pPr lvl="1"/>
            <a:endParaRPr lang="en-GB" dirty="0"/>
          </a:p>
          <a:p>
            <a:pPr lvl="1"/>
            <a:endParaRPr lang="en-GB" dirty="0"/>
          </a:p>
          <a:p>
            <a:endParaRPr lang="en-GB" dirty="0"/>
          </a:p>
          <a:p>
            <a:r>
              <a:rPr lang="en-GB" dirty="0"/>
              <a:t>Define:</a:t>
            </a:r>
          </a:p>
          <a:p>
            <a:pPr lvl="1"/>
            <a:r>
              <a:rPr lang="en-GB" dirty="0"/>
              <a:t>Form	– 	action &amp; method</a:t>
            </a:r>
          </a:p>
          <a:p>
            <a:pPr lvl="1"/>
            <a:r>
              <a:rPr lang="en-GB" dirty="0"/>
              <a:t>Inputs	– 	name, type &amp; value</a:t>
            </a:r>
          </a:p>
          <a:p>
            <a:endParaRPr lang="en-GB" dirty="0"/>
          </a:p>
        </p:txBody>
      </p:sp>
      <p:grpSp>
        <p:nvGrpSpPr>
          <p:cNvPr id="13" name="Group 12">
            <a:extLst>
              <a:ext uri="{FF2B5EF4-FFF2-40B4-BE49-F238E27FC236}">
                <a16:creationId xmlns:a16="http://schemas.microsoft.com/office/drawing/2014/main" id="{A74D1257-7767-496F-B2EB-79C2A1DFF134}"/>
              </a:ext>
            </a:extLst>
          </p:cNvPr>
          <p:cNvGrpSpPr/>
          <p:nvPr/>
        </p:nvGrpSpPr>
        <p:grpSpPr>
          <a:xfrm>
            <a:off x="4661127" y="3724608"/>
            <a:ext cx="7154636" cy="2213860"/>
            <a:chOff x="2594137" y="1513643"/>
            <a:chExt cx="7154636" cy="2213860"/>
          </a:xfrm>
        </p:grpSpPr>
        <p:grpSp>
          <p:nvGrpSpPr>
            <p:cNvPr id="4" name="Group 4"/>
            <p:cNvGrpSpPr>
              <a:grpSpLocks/>
            </p:cNvGrpSpPr>
            <p:nvPr/>
          </p:nvGrpSpPr>
          <p:grpSpPr bwMode="auto">
            <a:xfrm>
              <a:off x="2594137" y="1603327"/>
              <a:ext cx="3587750" cy="1460500"/>
              <a:chOff x="726" y="1044"/>
              <a:chExt cx="2448" cy="920"/>
            </a:xfrm>
          </p:grpSpPr>
          <p:sp>
            <p:nvSpPr>
              <p:cNvPr id="5" name="Rectangle 5"/>
              <p:cNvSpPr>
                <a:spLocks noChangeArrowheads="1"/>
              </p:cNvSpPr>
              <p:nvPr/>
            </p:nvSpPr>
            <p:spPr bwMode="auto">
              <a:xfrm>
                <a:off x="726" y="1044"/>
                <a:ext cx="2448" cy="920"/>
              </a:xfrm>
              <a:prstGeom prst="rect">
                <a:avLst/>
              </a:prstGeom>
              <a:solidFill>
                <a:schemeClr val="bg1"/>
              </a:solidFill>
              <a:ln w="12700">
                <a:solidFill>
                  <a:schemeClr val="tx1"/>
                </a:solidFill>
                <a:miter lim="800000"/>
                <a:headEnd/>
                <a:tailEnd/>
              </a:ln>
            </p:spPr>
            <p:txBody>
              <a:bodyPr wrap="none"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50000"/>
                  </a:spcBef>
                  <a:spcAft>
                    <a:spcPct val="0"/>
                  </a:spcAft>
                  <a:defRPr sz="1000">
                    <a:solidFill>
                      <a:schemeClr val="tx1"/>
                    </a:solidFill>
                    <a:latin typeface="Arial" panose="020B0604020202020204" pitchFamily="34" charset="0"/>
                  </a:defRPr>
                </a:lvl6pPr>
                <a:lvl7pPr marL="2971800" indent="-228600" eaLnBrk="0" fontAlgn="base" hangingPunct="0">
                  <a:spcBef>
                    <a:spcPct val="50000"/>
                  </a:spcBef>
                  <a:spcAft>
                    <a:spcPct val="0"/>
                  </a:spcAft>
                  <a:defRPr sz="1000">
                    <a:solidFill>
                      <a:schemeClr val="tx1"/>
                    </a:solidFill>
                    <a:latin typeface="Arial" panose="020B0604020202020204" pitchFamily="34" charset="0"/>
                  </a:defRPr>
                </a:lvl7pPr>
                <a:lvl8pPr marL="3429000" indent="-228600" eaLnBrk="0" fontAlgn="base" hangingPunct="0">
                  <a:spcBef>
                    <a:spcPct val="50000"/>
                  </a:spcBef>
                  <a:spcAft>
                    <a:spcPct val="0"/>
                  </a:spcAft>
                  <a:defRPr sz="1000">
                    <a:solidFill>
                      <a:schemeClr val="tx1"/>
                    </a:solidFill>
                    <a:latin typeface="Arial" panose="020B0604020202020204" pitchFamily="34" charset="0"/>
                  </a:defRPr>
                </a:lvl8pPr>
                <a:lvl9pPr marL="3886200" indent="-228600" eaLnBrk="0" fontAlgn="base" hangingPunct="0">
                  <a:spcBef>
                    <a:spcPct val="50000"/>
                  </a:spcBef>
                  <a:spcAft>
                    <a:spcPct val="0"/>
                  </a:spcAft>
                  <a:defRPr sz="1000">
                    <a:solidFill>
                      <a:schemeClr val="tx1"/>
                    </a:solidFill>
                    <a:latin typeface="Arial" panose="020B0604020202020204" pitchFamily="34" charset="0"/>
                  </a:defRPr>
                </a:lvl9pPr>
              </a:lstStyle>
              <a:p>
                <a:endParaRPr lang="en-US"/>
              </a:p>
            </p:txBody>
          </p:sp>
          <p:sp>
            <p:nvSpPr>
              <p:cNvPr id="6" name="Rectangle 6"/>
              <p:cNvSpPr>
                <a:spLocks noChangeArrowheads="1"/>
              </p:cNvSpPr>
              <p:nvPr/>
            </p:nvSpPr>
            <p:spPr bwMode="auto">
              <a:xfrm>
                <a:off x="823" y="1455"/>
                <a:ext cx="1495" cy="2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50000"/>
                  </a:spcBef>
                  <a:spcAft>
                    <a:spcPct val="0"/>
                  </a:spcAft>
                  <a:defRPr sz="1000">
                    <a:solidFill>
                      <a:schemeClr val="tx1"/>
                    </a:solidFill>
                    <a:latin typeface="Arial" panose="020B0604020202020204" pitchFamily="34" charset="0"/>
                  </a:defRPr>
                </a:lvl6pPr>
                <a:lvl7pPr marL="2971800" indent="-228600" eaLnBrk="0" fontAlgn="base" hangingPunct="0">
                  <a:spcBef>
                    <a:spcPct val="50000"/>
                  </a:spcBef>
                  <a:spcAft>
                    <a:spcPct val="0"/>
                  </a:spcAft>
                  <a:defRPr sz="1000">
                    <a:solidFill>
                      <a:schemeClr val="tx1"/>
                    </a:solidFill>
                    <a:latin typeface="Arial" panose="020B0604020202020204" pitchFamily="34" charset="0"/>
                  </a:defRPr>
                </a:lvl7pPr>
                <a:lvl8pPr marL="3429000" indent="-228600" eaLnBrk="0" fontAlgn="base" hangingPunct="0">
                  <a:spcBef>
                    <a:spcPct val="50000"/>
                  </a:spcBef>
                  <a:spcAft>
                    <a:spcPct val="0"/>
                  </a:spcAft>
                  <a:defRPr sz="1000">
                    <a:solidFill>
                      <a:schemeClr val="tx1"/>
                    </a:solidFill>
                    <a:latin typeface="Arial" panose="020B0604020202020204" pitchFamily="34" charset="0"/>
                  </a:defRPr>
                </a:lvl8pPr>
                <a:lvl9pPr marL="3886200" indent="-228600" eaLnBrk="0" fontAlgn="base" hangingPunct="0">
                  <a:spcBef>
                    <a:spcPct val="50000"/>
                  </a:spcBef>
                  <a:spcAft>
                    <a:spcPct val="0"/>
                  </a:spcAft>
                  <a:defRPr sz="1000">
                    <a:solidFill>
                      <a:schemeClr val="tx1"/>
                    </a:solidFill>
                    <a:latin typeface="Arial" panose="020B0604020202020204" pitchFamily="34" charset="0"/>
                  </a:defRPr>
                </a:lvl9pPr>
              </a:lstStyle>
              <a:p>
                <a:pPr>
                  <a:spcBef>
                    <a:spcPct val="0"/>
                  </a:spcBef>
                </a:pPr>
                <a:r>
                  <a:rPr lang="en-GB" sz="1800" dirty="0"/>
                  <a:t>Enter address here:</a:t>
                </a:r>
              </a:p>
            </p:txBody>
          </p:sp>
          <p:sp>
            <p:nvSpPr>
              <p:cNvPr id="7" name="Rectangle 7"/>
              <p:cNvSpPr>
                <a:spLocks noChangeArrowheads="1"/>
              </p:cNvSpPr>
              <p:nvPr/>
            </p:nvSpPr>
            <p:spPr bwMode="auto">
              <a:xfrm>
                <a:off x="886" y="1688"/>
                <a:ext cx="1380" cy="209"/>
              </a:xfrm>
              <a:prstGeom prst="rect">
                <a:avLst/>
              </a:prstGeom>
              <a:solidFill>
                <a:schemeClr val="bg1"/>
              </a:solidFill>
              <a:ln w="12700">
                <a:solidFill>
                  <a:schemeClr val="tx1"/>
                </a:solidFill>
                <a:miter lim="800000"/>
                <a:headEnd/>
                <a:tailEnd/>
              </a:ln>
            </p:spPr>
            <p:txBody>
              <a:bodyPr wrap="none" lIns="92075" tIns="46038" rIns="92075" bIns="46038"/>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50000"/>
                  </a:spcBef>
                  <a:spcAft>
                    <a:spcPct val="0"/>
                  </a:spcAft>
                  <a:defRPr sz="1000">
                    <a:solidFill>
                      <a:schemeClr val="tx1"/>
                    </a:solidFill>
                    <a:latin typeface="Arial" panose="020B0604020202020204" pitchFamily="34" charset="0"/>
                  </a:defRPr>
                </a:lvl6pPr>
                <a:lvl7pPr marL="2971800" indent="-228600" eaLnBrk="0" fontAlgn="base" hangingPunct="0">
                  <a:spcBef>
                    <a:spcPct val="50000"/>
                  </a:spcBef>
                  <a:spcAft>
                    <a:spcPct val="0"/>
                  </a:spcAft>
                  <a:defRPr sz="1000">
                    <a:solidFill>
                      <a:schemeClr val="tx1"/>
                    </a:solidFill>
                    <a:latin typeface="Arial" panose="020B0604020202020204" pitchFamily="34" charset="0"/>
                  </a:defRPr>
                </a:lvl7pPr>
                <a:lvl8pPr marL="3429000" indent="-228600" eaLnBrk="0" fontAlgn="base" hangingPunct="0">
                  <a:spcBef>
                    <a:spcPct val="50000"/>
                  </a:spcBef>
                  <a:spcAft>
                    <a:spcPct val="0"/>
                  </a:spcAft>
                  <a:defRPr sz="1000">
                    <a:solidFill>
                      <a:schemeClr val="tx1"/>
                    </a:solidFill>
                    <a:latin typeface="Arial" panose="020B0604020202020204" pitchFamily="34" charset="0"/>
                  </a:defRPr>
                </a:lvl8pPr>
                <a:lvl9pPr marL="3886200" indent="-228600" eaLnBrk="0" fontAlgn="base" hangingPunct="0">
                  <a:spcBef>
                    <a:spcPct val="50000"/>
                  </a:spcBef>
                  <a:spcAft>
                    <a:spcPct val="0"/>
                  </a:spcAft>
                  <a:defRPr sz="1000">
                    <a:solidFill>
                      <a:schemeClr val="tx1"/>
                    </a:solidFill>
                    <a:latin typeface="Arial" panose="020B0604020202020204" pitchFamily="34" charset="0"/>
                  </a:defRPr>
                </a:lvl9pPr>
              </a:lstStyle>
              <a:p>
                <a:pPr>
                  <a:spcBef>
                    <a:spcPct val="0"/>
                  </a:spcBef>
                </a:pPr>
                <a:r>
                  <a:rPr lang="en-GB" sz="1800" dirty="0">
                    <a:latin typeface="+mj-lt"/>
                  </a:rPr>
                  <a:t>Peru</a:t>
                </a:r>
              </a:p>
            </p:txBody>
          </p:sp>
          <p:sp>
            <p:nvSpPr>
              <p:cNvPr id="8" name="Rectangle 8"/>
              <p:cNvSpPr>
                <a:spLocks noChangeArrowheads="1"/>
              </p:cNvSpPr>
              <p:nvPr/>
            </p:nvSpPr>
            <p:spPr bwMode="auto">
              <a:xfrm>
                <a:off x="2388" y="1737"/>
                <a:ext cx="740" cy="171"/>
              </a:xfrm>
              <a:prstGeom prst="rect">
                <a:avLst/>
              </a:prstGeom>
              <a:solidFill>
                <a:srgbClr val="E4E4E4"/>
              </a:solidFill>
              <a:ln w="12700">
                <a:solidFill>
                  <a:schemeClr val="tx1"/>
                </a:solidFill>
                <a:miter lim="800000"/>
                <a:headEnd/>
                <a:tailEnd/>
              </a:ln>
            </p:spPr>
            <p:txBody>
              <a:bodyPr wrap="none" lIns="92075" tIns="46038" rIns="92075" bIns="46038"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50000"/>
                  </a:spcBef>
                  <a:spcAft>
                    <a:spcPct val="0"/>
                  </a:spcAft>
                  <a:defRPr sz="1000">
                    <a:solidFill>
                      <a:schemeClr val="tx1"/>
                    </a:solidFill>
                    <a:latin typeface="Arial" panose="020B0604020202020204" pitchFamily="34" charset="0"/>
                  </a:defRPr>
                </a:lvl6pPr>
                <a:lvl7pPr marL="2971800" indent="-228600" eaLnBrk="0" fontAlgn="base" hangingPunct="0">
                  <a:spcBef>
                    <a:spcPct val="50000"/>
                  </a:spcBef>
                  <a:spcAft>
                    <a:spcPct val="0"/>
                  </a:spcAft>
                  <a:defRPr sz="1000">
                    <a:solidFill>
                      <a:schemeClr val="tx1"/>
                    </a:solidFill>
                    <a:latin typeface="Arial" panose="020B0604020202020204" pitchFamily="34" charset="0"/>
                  </a:defRPr>
                </a:lvl7pPr>
                <a:lvl8pPr marL="3429000" indent="-228600" eaLnBrk="0" fontAlgn="base" hangingPunct="0">
                  <a:spcBef>
                    <a:spcPct val="50000"/>
                  </a:spcBef>
                  <a:spcAft>
                    <a:spcPct val="0"/>
                  </a:spcAft>
                  <a:defRPr sz="1000">
                    <a:solidFill>
                      <a:schemeClr val="tx1"/>
                    </a:solidFill>
                    <a:latin typeface="Arial" panose="020B0604020202020204" pitchFamily="34" charset="0"/>
                  </a:defRPr>
                </a:lvl8pPr>
                <a:lvl9pPr marL="3886200" indent="-228600" eaLnBrk="0" fontAlgn="base" hangingPunct="0">
                  <a:spcBef>
                    <a:spcPct val="50000"/>
                  </a:spcBef>
                  <a:spcAft>
                    <a:spcPct val="0"/>
                  </a:spcAft>
                  <a:defRPr sz="1000">
                    <a:solidFill>
                      <a:schemeClr val="tx1"/>
                    </a:solidFill>
                    <a:latin typeface="Arial" panose="020B0604020202020204" pitchFamily="34" charset="0"/>
                  </a:defRPr>
                </a:lvl9pPr>
              </a:lstStyle>
              <a:p>
                <a:pPr algn="ctr">
                  <a:spcBef>
                    <a:spcPct val="0"/>
                  </a:spcBef>
                </a:pPr>
                <a:r>
                  <a:rPr lang="en-GB" sz="1800" dirty="0"/>
                  <a:t>OK</a:t>
                </a:r>
              </a:p>
            </p:txBody>
          </p:sp>
          <p:sp>
            <p:nvSpPr>
              <p:cNvPr id="9" name="Rectangle 9"/>
              <p:cNvSpPr>
                <a:spLocks noChangeArrowheads="1"/>
              </p:cNvSpPr>
              <p:nvPr/>
            </p:nvSpPr>
            <p:spPr bwMode="auto">
              <a:xfrm>
                <a:off x="823" y="1053"/>
                <a:ext cx="1825" cy="2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50000"/>
                  </a:spcBef>
                  <a:spcAft>
                    <a:spcPct val="0"/>
                  </a:spcAft>
                  <a:defRPr sz="1000">
                    <a:solidFill>
                      <a:schemeClr val="tx1"/>
                    </a:solidFill>
                    <a:latin typeface="Arial" panose="020B0604020202020204" pitchFamily="34" charset="0"/>
                  </a:defRPr>
                </a:lvl6pPr>
                <a:lvl7pPr marL="2971800" indent="-228600" eaLnBrk="0" fontAlgn="base" hangingPunct="0">
                  <a:spcBef>
                    <a:spcPct val="50000"/>
                  </a:spcBef>
                  <a:spcAft>
                    <a:spcPct val="0"/>
                  </a:spcAft>
                  <a:defRPr sz="1000">
                    <a:solidFill>
                      <a:schemeClr val="tx1"/>
                    </a:solidFill>
                    <a:latin typeface="Arial" panose="020B0604020202020204" pitchFamily="34" charset="0"/>
                  </a:defRPr>
                </a:lvl7pPr>
                <a:lvl8pPr marL="3429000" indent="-228600" eaLnBrk="0" fontAlgn="base" hangingPunct="0">
                  <a:spcBef>
                    <a:spcPct val="50000"/>
                  </a:spcBef>
                  <a:spcAft>
                    <a:spcPct val="0"/>
                  </a:spcAft>
                  <a:defRPr sz="1000">
                    <a:solidFill>
                      <a:schemeClr val="tx1"/>
                    </a:solidFill>
                    <a:latin typeface="Arial" panose="020B0604020202020204" pitchFamily="34" charset="0"/>
                  </a:defRPr>
                </a:lvl8pPr>
                <a:lvl9pPr marL="3886200" indent="-228600" eaLnBrk="0" fontAlgn="base" hangingPunct="0">
                  <a:spcBef>
                    <a:spcPct val="50000"/>
                  </a:spcBef>
                  <a:spcAft>
                    <a:spcPct val="0"/>
                  </a:spcAft>
                  <a:defRPr sz="1000">
                    <a:solidFill>
                      <a:schemeClr val="tx1"/>
                    </a:solidFill>
                    <a:latin typeface="Arial" panose="020B0604020202020204" pitchFamily="34" charset="0"/>
                  </a:defRPr>
                </a:lvl9pPr>
              </a:lstStyle>
              <a:p>
                <a:pPr>
                  <a:spcBef>
                    <a:spcPct val="0"/>
                  </a:spcBef>
                </a:pPr>
                <a:r>
                  <a:rPr lang="en-GB" sz="1800" dirty="0"/>
                  <a:t>Please enter your name:</a:t>
                </a:r>
              </a:p>
            </p:txBody>
          </p:sp>
          <p:sp>
            <p:nvSpPr>
              <p:cNvPr id="10" name="Rectangle 10"/>
              <p:cNvSpPr>
                <a:spLocks noChangeArrowheads="1"/>
              </p:cNvSpPr>
              <p:nvPr/>
            </p:nvSpPr>
            <p:spPr bwMode="auto">
              <a:xfrm>
                <a:off x="886" y="1249"/>
                <a:ext cx="1380" cy="203"/>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000">
                    <a:solidFill>
                      <a:schemeClr val="tx1"/>
                    </a:solidFill>
                    <a:latin typeface="Arial" panose="020B0604020202020204" pitchFamily="34" charset="0"/>
                  </a:defRPr>
                </a:lvl1pPr>
                <a:lvl2pPr marL="742950" indent="-285750">
                  <a:defRPr sz="1000">
                    <a:solidFill>
                      <a:schemeClr val="tx1"/>
                    </a:solidFill>
                    <a:latin typeface="Arial" panose="020B0604020202020204" pitchFamily="34" charset="0"/>
                  </a:defRPr>
                </a:lvl2pPr>
                <a:lvl3pPr marL="1143000" indent="-228600">
                  <a:defRPr sz="1000">
                    <a:solidFill>
                      <a:schemeClr val="tx1"/>
                    </a:solidFill>
                    <a:latin typeface="Arial" panose="020B0604020202020204" pitchFamily="34" charset="0"/>
                  </a:defRPr>
                </a:lvl3pPr>
                <a:lvl4pPr marL="1600200" indent="-228600">
                  <a:defRPr sz="1000">
                    <a:solidFill>
                      <a:schemeClr val="tx1"/>
                    </a:solidFill>
                    <a:latin typeface="Arial" panose="020B0604020202020204" pitchFamily="34" charset="0"/>
                  </a:defRPr>
                </a:lvl4pPr>
                <a:lvl5pPr marL="2057400" indent="-228600">
                  <a:defRPr sz="1000">
                    <a:solidFill>
                      <a:schemeClr val="tx1"/>
                    </a:solidFill>
                    <a:latin typeface="Arial" panose="020B0604020202020204" pitchFamily="34" charset="0"/>
                  </a:defRPr>
                </a:lvl5pPr>
                <a:lvl6pPr marL="2514600" indent="-228600" eaLnBrk="0" fontAlgn="base" hangingPunct="0">
                  <a:spcBef>
                    <a:spcPct val="50000"/>
                  </a:spcBef>
                  <a:spcAft>
                    <a:spcPct val="0"/>
                  </a:spcAft>
                  <a:defRPr sz="1000">
                    <a:solidFill>
                      <a:schemeClr val="tx1"/>
                    </a:solidFill>
                    <a:latin typeface="Arial" panose="020B0604020202020204" pitchFamily="34" charset="0"/>
                  </a:defRPr>
                </a:lvl6pPr>
                <a:lvl7pPr marL="2971800" indent="-228600" eaLnBrk="0" fontAlgn="base" hangingPunct="0">
                  <a:spcBef>
                    <a:spcPct val="50000"/>
                  </a:spcBef>
                  <a:spcAft>
                    <a:spcPct val="0"/>
                  </a:spcAft>
                  <a:defRPr sz="1000">
                    <a:solidFill>
                      <a:schemeClr val="tx1"/>
                    </a:solidFill>
                    <a:latin typeface="Arial" panose="020B0604020202020204" pitchFamily="34" charset="0"/>
                  </a:defRPr>
                </a:lvl7pPr>
                <a:lvl8pPr marL="3429000" indent="-228600" eaLnBrk="0" fontAlgn="base" hangingPunct="0">
                  <a:spcBef>
                    <a:spcPct val="50000"/>
                  </a:spcBef>
                  <a:spcAft>
                    <a:spcPct val="0"/>
                  </a:spcAft>
                  <a:defRPr sz="1000">
                    <a:solidFill>
                      <a:schemeClr val="tx1"/>
                    </a:solidFill>
                    <a:latin typeface="Arial" panose="020B0604020202020204" pitchFamily="34" charset="0"/>
                  </a:defRPr>
                </a:lvl8pPr>
                <a:lvl9pPr marL="3886200" indent="-228600" eaLnBrk="0" fontAlgn="base" hangingPunct="0">
                  <a:spcBef>
                    <a:spcPct val="50000"/>
                  </a:spcBef>
                  <a:spcAft>
                    <a:spcPct val="0"/>
                  </a:spcAft>
                  <a:defRPr sz="1000">
                    <a:solidFill>
                      <a:schemeClr val="tx1"/>
                    </a:solidFill>
                    <a:latin typeface="Arial" panose="020B0604020202020204" pitchFamily="34" charset="0"/>
                  </a:defRPr>
                </a:lvl9pPr>
              </a:lstStyle>
              <a:p>
                <a:pPr>
                  <a:spcBef>
                    <a:spcPct val="0"/>
                  </a:spcBef>
                </a:pPr>
                <a:r>
                  <a:rPr lang="en-GB" sz="1800" dirty="0">
                    <a:latin typeface="+mn-lt"/>
                  </a:rPr>
                  <a:t>Paddington</a:t>
                </a:r>
              </a:p>
            </p:txBody>
          </p:sp>
        </p:grpSp>
        <p:grpSp>
          <p:nvGrpSpPr>
            <p:cNvPr id="22" name="Group 22"/>
            <p:cNvGrpSpPr>
              <a:grpSpLocks/>
            </p:cNvGrpSpPr>
            <p:nvPr/>
          </p:nvGrpSpPr>
          <p:grpSpPr bwMode="auto">
            <a:xfrm>
              <a:off x="8434390" y="1927225"/>
              <a:ext cx="974065" cy="814388"/>
              <a:chOff x="4467" y="2878"/>
              <a:chExt cx="789" cy="673"/>
            </a:xfrm>
          </p:grpSpPr>
          <p:sp>
            <p:nvSpPr>
              <p:cNvPr id="24" name="Freeform 30"/>
              <p:cNvSpPr>
                <a:spLocks/>
              </p:cNvSpPr>
              <p:nvPr/>
            </p:nvSpPr>
            <p:spPr bwMode="auto">
              <a:xfrm>
                <a:off x="4467" y="2878"/>
                <a:ext cx="789" cy="193"/>
              </a:xfrm>
              <a:custGeom>
                <a:avLst/>
                <a:gdLst>
                  <a:gd name="T0" fmla="*/ 0 w 789"/>
                  <a:gd name="T1" fmla="*/ 0 h 193"/>
                  <a:gd name="T2" fmla="*/ 788 w 789"/>
                  <a:gd name="T3" fmla="*/ 0 h 193"/>
                  <a:gd name="T4" fmla="*/ 788 w 789"/>
                  <a:gd name="T5" fmla="*/ 192 h 193"/>
                  <a:gd name="T6" fmla="*/ 0 60000 65536"/>
                  <a:gd name="T7" fmla="*/ 0 60000 65536"/>
                  <a:gd name="T8" fmla="*/ 0 60000 65536"/>
                  <a:gd name="T9" fmla="*/ 0 w 789"/>
                  <a:gd name="T10" fmla="*/ 0 h 193"/>
                  <a:gd name="T11" fmla="*/ 789 w 789"/>
                  <a:gd name="T12" fmla="*/ 193 h 193"/>
                </a:gdLst>
                <a:ahLst/>
                <a:cxnLst>
                  <a:cxn ang="T6">
                    <a:pos x="T0" y="T1"/>
                  </a:cxn>
                  <a:cxn ang="T7">
                    <a:pos x="T2" y="T3"/>
                  </a:cxn>
                  <a:cxn ang="T8">
                    <a:pos x="T4" y="T5"/>
                  </a:cxn>
                </a:cxnLst>
                <a:rect l="T9" t="T10" r="T11" b="T12"/>
                <a:pathLst>
                  <a:path w="789" h="193">
                    <a:moveTo>
                      <a:pt x="0" y="0"/>
                    </a:moveTo>
                    <a:lnTo>
                      <a:pt x="788" y="0"/>
                    </a:lnTo>
                    <a:lnTo>
                      <a:pt x="788" y="192"/>
                    </a:lnTo>
                  </a:path>
                </a:pathLst>
              </a:custGeom>
              <a:ln>
                <a:headEnd type="none" w="sm" len="sm"/>
                <a:tailEnd type="stealth" w="med" len="lg"/>
              </a:ln>
            </p:spPr>
            <p:style>
              <a:lnRef idx="2">
                <a:schemeClr val="dk1"/>
              </a:lnRef>
              <a:fillRef idx="0">
                <a:schemeClr val="dk1"/>
              </a:fillRef>
              <a:effectRef idx="1">
                <a:schemeClr val="dk1"/>
              </a:effectRef>
              <a:fontRef idx="minor">
                <a:schemeClr val="tx1"/>
              </a:fontRef>
            </p:style>
            <p:txBody>
              <a:bodyPr/>
              <a:lstStyle/>
              <a:p>
                <a:endParaRPr lang="en-GB"/>
              </a:p>
            </p:txBody>
          </p:sp>
          <p:sp>
            <p:nvSpPr>
              <p:cNvPr id="25" name="Freeform 31"/>
              <p:cNvSpPr>
                <a:spLocks/>
              </p:cNvSpPr>
              <p:nvPr/>
            </p:nvSpPr>
            <p:spPr bwMode="auto">
              <a:xfrm>
                <a:off x="4467" y="3406"/>
                <a:ext cx="789" cy="145"/>
              </a:xfrm>
              <a:custGeom>
                <a:avLst/>
                <a:gdLst>
                  <a:gd name="T0" fmla="*/ 788 w 789"/>
                  <a:gd name="T1" fmla="*/ 0 h 145"/>
                  <a:gd name="T2" fmla="*/ 788 w 789"/>
                  <a:gd name="T3" fmla="*/ 144 h 145"/>
                  <a:gd name="T4" fmla="*/ 0 w 789"/>
                  <a:gd name="T5" fmla="*/ 144 h 145"/>
                  <a:gd name="T6" fmla="*/ 0 60000 65536"/>
                  <a:gd name="T7" fmla="*/ 0 60000 65536"/>
                  <a:gd name="T8" fmla="*/ 0 60000 65536"/>
                  <a:gd name="T9" fmla="*/ 0 w 789"/>
                  <a:gd name="T10" fmla="*/ 0 h 145"/>
                  <a:gd name="T11" fmla="*/ 789 w 789"/>
                  <a:gd name="T12" fmla="*/ 145 h 145"/>
                </a:gdLst>
                <a:ahLst/>
                <a:cxnLst>
                  <a:cxn ang="T6">
                    <a:pos x="T0" y="T1"/>
                  </a:cxn>
                  <a:cxn ang="T7">
                    <a:pos x="T2" y="T3"/>
                  </a:cxn>
                  <a:cxn ang="T8">
                    <a:pos x="T4" y="T5"/>
                  </a:cxn>
                </a:cxnLst>
                <a:rect l="T9" t="T10" r="T11" b="T12"/>
                <a:pathLst>
                  <a:path w="789" h="145">
                    <a:moveTo>
                      <a:pt x="788" y="0"/>
                    </a:moveTo>
                    <a:lnTo>
                      <a:pt x="788" y="144"/>
                    </a:lnTo>
                    <a:lnTo>
                      <a:pt x="0" y="144"/>
                    </a:lnTo>
                  </a:path>
                </a:pathLst>
              </a:custGeom>
              <a:ln>
                <a:headEnd type="none" w="sm" len="sm"/>
                <a:tailEnd type="stealth" w="med" len="lg"/>
              </a:ln>
            </p:spPr>
            <p:style>
              <a:lnRef idx="2">
                <a:schemeClr val="dk1"/>
              </a:lnRef>
              <a:fillRef idx="0">
                <a:schemeClr val="dk1"/>
              </a:fillRef>
              <a:effectRef idx="1">
                <a:schemeClr val="dk1"/>
              </a:effectRef>
              <a:fontRef idx="minor">
                <a:schemeClr val="tx1"/>
              </a:fontRef>
            </p:style>
            <p:txBody>
              <a:bodyPr/>
              <a:lstStyle/>
              <a:p>
                <a:endParaRPr lang="en-GB"/>
              </a:p>
            </p:txBody>
          </p:sp>
        </p:grpSp>
        <p:pic>
          <p:nvPicPr>
            <p:cNvPr id="33" name="Picture 3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27020" y="1513643"/>
              <a:ext cx="1118918" cy="2213860"/>
            </a:xfrm>
            <a:prstGeom prst="rect">
              <a:avLst/>
            </a:prstGeom>
          </p:spPr>
        </p:pic>
        <p:pic>
          <p:nvPicPr>
            <p:cNvPr id="34" name="Picture 3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10986" y="2035286"/>
              <a:ext cx="737787" cy="517779"/>
            </a:xfrm>
            <a:prstGeom prst="rect">
              <a:avLst/>
            </a:prstGeom>
          </p:spPr>
        </p:pic>
        <p:sp>
          <p:nvSpPr>
            <p:cNvPr id="35" name="Striped Right Arrow 34"/>
            <p:cNvSpPr/>
            <p:nvPr/>
          </p:nvSpPr>
          <p:spPr>
            <a:xfrm>
              <a:off x="6395765" y="2012951"/>
              <a:ext cx="989960" cy="490354"/>
            </a:xfrm>
            <a:prstGeom prst="strip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sz="1600" dirty="0">
                <a:solidFill>
                  <a:schemeClr val="tx1"/>
                </a:solidFill>
                <a:latin typeface="Arial" pitchFamily="34" charset="0"/>
                <a:cs typeface="Arial" pitchFamily="34" charset="0"/>
              </a:endParaRPr>
            </a:p>
          </p:txBody>
        </p:sp>
      </p:grpSp>
      <p:sp>
        <p:nvSpPr>
          <p:cNvPr id="14" name="Rectangle 13">
            <a:extLst>
              <a:ext uri="{FF2B5EF4-FFF2-40B4-BE49-F238E27FC236}">
                <a16:creationId xmlns:a16="http://schemas.microsoft.com/office/drawing/2014/main" id="{DE93E334-32A8-40A0-AD4E-9D7ECACE15BA}"/>
              </a:ext>
            </a:extLst>
          </p:cNvPr>
          <p:cNvSpPr/>
          <p:nvPr/>
        </p:nvSpPr>
        <p:spPr>
          <a:xfrm>
            <a:off x="384176" y="1970042"/>
            <a:ext cx="11404800" cy="1323439"/>
          </a:xfrm>
          <a:prstGeom prst="rect">
            <a:avLst/>
          </a:prstGeom>
          <a:solidFill>
            <a:schemeClr val="tx2">
              <a:lumMod val="20000"/>
              <a:lumOff val="80000"/>
            </a:schemeClr>
          </a:solidFill>
          <a:ln>
            <a:noFill/>
          </a:ln>
        </p:spPr>
        <p:txBody>
          <a:bodyPr wrap="square">
            <a:spAutoFit/>
          </a:bodyPr>
          <a:lstStyle/>
          <a:p>
            <a:r>
              <a:rPr lang="en-GB" sz="1600" b="1" dirty="0">
                <a:latin typeface="Courier New" panose="02070309020205020404" pitchFamily="49" charset="0"/>
                <a:cs typeface="Courier New" panose="02070309020205020404" pitchFamily="49" charset="0"/>
              </a:rPr>
              <a:t>&lt;form action="/folder/enrol.aspx" method="POST"&gt;</a:t>
            </a:r>
          </a:p>
          <a:p>
            <a:r>
              <a:rPr lang="en-GB" sz="1600" b="1" dirty="0">
                <a:latin typeface="Courier New" panose="02070309020205020404" pitchFamily="49" charset="0"/>
                <a:cs typeface="Courier New" panose="02070309020205020404" pitchFamily="49" charset="0"/>
              </a:rPr>
              <a:t>    &lt;input type="text" name="username" /&gt;</a:t>
            </a:r>
          </a:p>
          <a:p>
            <a:r>
              <a:rPr lang="en-GB" sz="1600" b="1" dirty="0">
                <a:latin typeface="Courier New" panose="02070309020205020404" pitchFamily="49" charset="0"/>
                <a:cs typeface="Courier New" panose="02070309020205020404" pitchFamily="49" charset="0"/>
              </a:rPr>
              <a:t>    &lt;input type="text" name="address" /&gt;</a:t>
            </a:r>
          </a:p>
          <a:p>
            <a:r>
              <a:rPr lang="en-GB" sz="1600" b="1" dirty="0">
                <a:latin typeface="Courier New" panose="02070309020205020404" pitchFamily="49" charset="0"/>
                <a:cs typeface="Courier New" panose="02070309020205020404" pitchFamily="49" charset="0"/>
              </a:rPr>
              <a:t>    &lt;input type="submit" value="OK" /&gt;</a:t>
            </a:r>
          </a:p>
          <a:p>
            <a:r>
              <a:rPr lang="en-GB" sz="1600" b="1" dirty="0">
                <a:latin typeface="Courier New" panose="02070309020205020404" pitchFamily="49" charset="0"/>
                <a:cs typeface="Courier New" panose="02070309020205020404" pitchFamily="49" charset="0"/>
              </a:rPr>
              <a:t>&lt;/form&gt;</a:t>
            </a:r>
            <a:endParaRPr lang="en-GB" sz="1600" b="1" dirty="0">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16477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04B8092-8FCD-4ABD-9216-5BF9DFEC2CF5}"/>
              </a:ext>
            </a:extLst>
          </p:cNvPr>
          <p:cNvSpPr>
            <a:spLocks noGrp="1"/>
          </p:cNvSpPr>
          <p:nvPr>
            <p:ph type="body" sz="quarter" idx="12"/>
          </p:nvPr>
        </p:nvSpPr>
        <p:spPr/>
        <p:txBody>
          <a:bodyPr/>
          <a:lstStyle/>
          <a:p>
            <a:r>
              <a:rPr lang="en-GB" dirty="0"/>
              <a:t>Understanding forms – HTML form inputs</a:t>
            </a:r>
          </a:p>
        </p:txBody>
      </p:sp>
      <p:sp>
        <p:nvSpPr>
          <p:cNvPr id="2" name="Text Placeholder 1"/>
          <p:cNvSpPr>
            <a:spLocks noGrp="1"/>
          </p:cNvSpPr>
          <p:nvPr>
            <p:ph type="body" sz="quarter" idx="11"/>
          </p:nvPr>
        </p:nvSpPr>
        <p:spPr/>
        <p:txBody>
          <a:bodyPr/>
          <a:lstStyle/>
          <a:p>
            <a:pPr lvl="1"/>
            <a:r>
              <a:rPr lang="en-GB" dirty="0"/>
              <a:t>Text boxes/areas</a:t>
            </a:r>
          </a:p>
          <a:p>
            <a:pPr lvl="2"/>
            <a:endParaRPr lang="en-GB" dirty="0"/>
          </a:p>
          <a:p>
            <a:pPr lvl="2"/>
            <a:endParaRPr lang="en-GB" dirty="0"/>
          </a:p>
          <a:p>
            <a:pPr lvl="1"/>
            <a:endParaRPr lang="en-GB" dirty="0"/>
          </a:p>
          <a:p>
            <a:pPr lvl="1"/>
            <a:r>
              <a:rPr lang="en-GB" dirty="0"/>
              <a:t>Checkboxes and radio buttons</a:t>
            </a:r>
          </a:p>
          <a:p>
            <a:pPr lvl="1"/>
            <a:endParaRPr lang="en-GB" dirty="0"/>
          </a:p>
          <a:p>
            <a:pPr lvl="1"/>
            <a:endParaRPr lang="en-GB" dirty="0"/>
          </a:p>
          <a:p>
            <a:pPr lvl="1"/>
            <a:endParaRPr lang="en-GB" dirty="0"/>
          </a:p>
          <a:p>
            <a:pPr lvl="1"/>
            <a:endParaRPr lang="en-GB" dirty="0"/>
          </a:p>
          <a:p>
            <a:pPr lvl="1"/>
            <a:r>
              <a:rPr lang="en-GB" dirty="0"/>
              <a:t>Selections</a:t>
            </a:r>
          </a:p>
          <a:p>
            <a:endParaRPr lang="en-GB" dirty="0"/>
          </a:p>
        </p:txBody>
      </p:sp>
      <p:sp>
        <p:nvSpPr>
          <p:cNvPr id="10" name="Rectangle 9">
            <a:extLst>
              <a:ext uri="{FF2B5EF4-FFF2-40B4-BE49-F238E27FC236}">
                <a16:creationId xmlns:a16="http://schemas.microsoft.com/office/drawing/2014/main" id="{5D285D25-88C1-40E0-B2B9-928376F514D6}"/>
              </a:ext>
            </a:extLst>
          </p:cNvPr>
          <p:cNvSpPr/>
          <p:nvPr/>
        </p:nvSpPr>
        <p:spPr>
          <a:xfrm>
            <a:off x="384176" y="1628527"/>
            <a:ext cx="11404800" cy="830997"/>
          </a:xfrm>
          <a:prstGeom prst="rect">
            <a:avLst/>
          </a:prstGeom>
          <a:solidFill>
            <a:schemeClr val="tx2">
              <a:lumMod val="20000"/>
              <a:lumOff val="80000"/>
            </a:schemeClr>
          </a:solidFill>
          <a:ln>
            <a:noFill/>
          </a:ln>
        </p:spPr>
        <p:txBody>
          <a:bodyPr wrap="square">
            <a:spAutoFit/>
          </a:bodyPr>
          <a:lstStyle/>
          <a:p>
            <a:r>
              <a:rPr lang="en-GB" sz="1600" b="1" dirty="0">
                <a:latin typeface="Courier New" panose="02070309020205020404" pitchFamily="49" charset="0"/>
                <a:cs typeface="Courier New" panose="02070309020205020404" pitchFamily="49" charset="0"/>
              </a:rPr>
              <a:t>&lt;input type="text" name="username" value=""&gt;</a:t>
            </a:r>
          </a:p>
          <a:p>
            <a:r>
              <a:rPr lang="en-GB" sz="1600" b="1" dirty="0">
                <a:latin typeface="Courier New" panose="02070309020205020404" pitchFamily="49" charset="0"/>
                <a:cs typeface="Courier New" panose="02070309020205020404" pitchFamily="49" charset="0"/>
              </a:rPr>
              <a:t>&lt;input type="password" name="password" value=""&gt;</a:t>
            </a:r>
          </a:p>
          <a:p>
            <a:r>
              <a:rPr lang="en-GB" sz="1600" b="1" dirty="0">
                <a:latin typeface="Courier New" panose="02070309020205020404" pitchFamily="49" charset="0"/>
                <a:cs typeface="Courier New" panose="02070309020205020404" pitchFamily="49" charset="0"/>
              </a:rPr>
              <a:t>&lt;</a:t>
            </a:r>
            <a:r>
              <a:rPr lang="en-GB" sz="1600" b="1" dirty="0" err="1">
                <a:latin typeface="Courier New" panose="02070309020205020404" pitchFamily="49" charset="0"/>
                <a:cs typeface="Courier New" panose="02070309020205020404" pitchFamily="49" charset="0"/>
              </a:rPr>
              <a:t>textarea</a:t>
            </a:r>
            <a:r>
              <a:rPr lang="en-GB" sz="1600" b="1" dirty="0">
                <a:latin typeface="Courier New" panose="02070309020205020404" pitchFamily="49" charset="0"/>
                <a:cs typeface="Courier New" panose="02070309020205020404" pitchFamily="49" charset="0"/>
              </a:rPr>
              <a:t> name="comment" rows="10" cols="40"&gt;&lt;/</a:t>
            </a:r>
            <a:r>
              <a:rPr lang="en-GB" sz="1600" b="1" dirty="0" err="1">
                <a:latin typeface="Courier New" panose="02070309020205020404" pitchFamily="49" charset="0"/>
                <a:cs typeface="Courier New" panose="02070309020205020404" pitchFamily="49" charset="0"/>
              </a:rPr>
              <a:t>textarea</a:t>
            </a:r>
            <a:r>
              <a:rPr lang="en-GB" sz="1600" b="1" dirty="0">
                <a:latin typeface="Courier New" panose="02070309020205020404" pitchFamily="49" charset="0"/>
                <a:cs typeface="Courier New" panose="02070309020205020404" pitchFamily="49" charset="0"/>
              </a:rPr>
              <a:t>&gt;</a:t>
            </a:r>
          </a:p>
        </p:txBody>
      </p:sp>
      <p:sp>
        <p:nvSpPr>
          <p:cNvPr id="12" name="Rectangle 11">
            <a:extLst>
              <a:ext uri="{FF2B5EF4-FFF2-40B4-BE49-F238E27FC236}">
                <a16:creationId xmlns:a16="http://schemas.microsoft.com/office/drawing/2014/main" id="{8F0E4782-E9B2-4D13-8144-D015E2CC1F3E}"/>
              </a:ext>
            </a:extLst>
          </p:cNvPr>
          <p:cNvSpPr/>
          <p:nvPr/>
        </p:nvSpPr>
        <p:spPr>
          <a:xfrm>
            <a:off x="376237" y="3167262"/>
            <a:ext cx="11404800" cy="1077218"/>
          </a:xfrm>
          <a:prstGeom prst="rect">
            <a:avLst/>
          </a:prstGeom>
          <a:solidFill>
            <a:schemeClr val="tx2">
              <a:lumMod val="20000"/>
              <a:lumOff val="80000"/>
            </a:schemeClr>
          </a:solidFill>
          <a:ln>
            <a:noFill/>
          </a:ln>
        </p:spPr>
        <p:txBody>
          <a:bodyPr wrap="square">
            <a:spAutoFit/>
          </a:bodyPr>
          <a:lstStyle/>
          <a:p>
            <a:r>
              <a:rPr lang="en-GB" sz="1600" b="1" dirty="0">
                <a:latin typeface="Courier New" panose="02070309020205020404" pitchFamily="49" charset="0"/>
                <a:cs typeface="Courier New" panose="02070309020205020404" pitchFamily="49" charset="0"/>
              </a:rPr>
              <a:t>&lt;input type="checkbox" name="milk" value="CHECKED"&gt;Milk?&lt;</a:t>
            </a:r>
            <a:r>
              <a:rPr lang="en-GB" sz="1600" b="1" dirty="0" err="1">
                <a:latin typeface="Courier New" panose="02070309020205020404" pitchFamily="49" charset="0"/>
                <a:cs typeface="Courier New" panose="02070309020205020404" pitchFamily="49" charset="0"/>
              </a:rPr>
              <a:t>br</a:t>
            </a:r>
            <a:r>
              <a:rPr lang="en-GB" sz="1600" b="1" dirty="0">
                <a:latin typeface="Courier New" panose="02070309020205020404" pitchFamily="49" charset="0"/>
                <a:cs typeface="Courier New" panose="02070309020205020404" pitchFamily="49" charset="0"/>
              </a:rPr>
              <a:t>&gt;</a:t>
            </a:r>
          </a:p>
          <a:p>
            <a:r>
              <a:rPr lang="en-GB" sz="1600" b="1" dirty="0">
                <a:latin typeface="Courier New" panose="02070309020205020404" pitchFamily="49" charset="0"/>
                <a:cs typeface="Courier New" panose="02070309020205020404" pitchFamily="49" charset="0"/>
              </a:rPr>
              <a:t>&lt;input type="radio" name="drink" value="tea"&gt;Tea&lt;</a:t>
            </a:r>
            <a:r>
              <a:rPr lang="en-GB" sz="1600" b="1" dirty="0" err="1">
                <a:latin typeface="Courier New" panose="02070309020205020404" pitchFamily="49" charset="0"/>
                <a:cs typeface="Courier New" panose="02070309020205020404" pitchFamily="49" charset="0"/>
              </a:rPr>
              <a:t>br</a:t>
            </a:r>
            <a:r>
              <a:rPr lang="en-GB" sz="1600" b="1" dirty="0">
                <a:latin typeface="Courier New" panose="02070309020205020404" pitchFamily="49" charset="0"/>
                <a:cs typeface="Courier New" panose="02070309020205020404" pitchFamily="49" charset="0"/>
              </a:rPr>
              <a:t>&gt;</a:t>
            </a:r>
          </a:p>
          <a:p>
            <a:r>
              <a:rPr lang="en-GB" sz="1600" b="1" dirty="0">
                <a:latin typeface="Courier New" panose="02070309020205020404" pitchFamily="49" charset="0"/>
                <a:cs typeface="Courier New" panose="02070309020205020404" pitchFamily="49" charset="0"/>
              </a:rPr>
              <a:t>&lt;input type="radio" name="drink" value="coffee"&gt;Coffee&lt;</a:t>
            </a:r>
            <a:r>
              <a:rPr lang="en-GB" sz="1600" b="1" dirty="0" err="1">
                <a:latin typeface="Courier New" panose="02070309020205020404" pitchFamily="49" charset="0"/>
                <a:cs typeface="Courier New" panose="02070309020205020404" pitchFamily="49" charset="0"/>
              </a:rPr>
              <a:t>br</a:t>
            </a:r>
            <a:r>
              <a:rPr lang="en-GB" sz="1600" b="1" dirty="0">
                <a:latin typeface="Courier New" panose="02070309020205020404" pitchFamily="49" charset="0"/>
                <a:cs typeface="Courier New" panose="02070309020205020404" pitchFamily="49" charset="0"/>
              </a:rPr>
              <a:t>&gt;</a:t>
            </a:r>
          </a:p>
          <a:p>
            <a:r>
              <a:rPr lang="en-GB" sz="1600" b="1" dirty="0">
                <a:latin typeface="Courier New" panose="02070309020205020404" pitchFamily="49" charset="0"/>
                <a:cs typeface="Courier New" panose="02070309020205020404" pitchFamily="49" charset="0"/>
              </a:rPr>
              <a:t>&lt;input type="radio" name="drink" value="choc"&gt;Chocolate&lt;</a:t>
            </a:r>
            <a:r>
              <a:rPr lang="en-GB" sz="1600" b="1" dirty="0" err="1">
                <a:latin typeface="Courier New" panose="02070309020205020404" pitchFamily="49" charset="0"/>
                <a:cs typeface="Courier New" panose="02070309020205020404" pitchFamily="49" charset="0"/>
              </a:rPr>
              <a:t>br</a:t>
            </a:r>
            <a:r>
              <a:rPr lang="en-GB" sz="1600" b="1" dirty="0">
                <a:latin typeface="Courier New" panose="02070309020205020404" pitchFamily="49" charset="0"/>
                <a:cs typeface="Courier New" panose="02070309020205020404" pitchFamily="49" charset="0"/>
              </a:rPr>
              <a:t>&gt;</a:t>
            </a:r>
          </a:p>
        </p:txBody>
      </p:sp>
      <p:sp>
        <p:nvSpPr>
          <p:cNvPr id="13" name="Rectangle 12">
            <a:extLst>
              <a:ext uri="{FF2B5EF4-FFF2-40B4-BE49-F238E27FC236}">
                <a16:creationId xmlns:a16="http://schemas.microsoft.com/office/drawing/2014/main" id="{4A4A37A7-848A-4695-8C80-02A8AE4267D6}"/>
              </a:ext>
            </a:extLst>
          </p:cNvPr>
          <p:cNvSpPr/>
          <p:nvPr/>
        </p:nvSpPr>
        <p:spPr>
          <a:xfrm>
            <a:off x="365261" y="4955442"/>
            <a:ext cx="5377200" cy="1323439"/>
          </a:xfrm>
          <a:prstGeom prst="rect">
            <a:avLst/>
          </a:prstGeom>
          <a:solidFill>
            <a:schemeClr val="tx2">
              <a:lumMod val="20000"/>
              <a:lumOff val="80000"/>
            </a:schemeClr>
          </a:solidFill>
          <a:ln>
            <a:noFill/>
          </a:ln>
        </p:spPr>
        <p:txBody>
          <a:bodyPr wrap="square">
            <a:spAutoFit/>
          </a:bodyPr>
          <a:lstStyle/>
          <a:p>
            <a:r>
              <a:rPr lang="en-GB" sz="1600" b="1" dirty="0">
                <a:latin typeface="Courier New" panose="02070309020205020404" pitchFamily="49" charset="0"/>
                <a:cs typeface="Courier New" panose="02070309020205020404" pitchFamily="49" charset="0"/>
              </a:rPr>
              <a:t>&lt;select name="title"&gt;</a:t>
            </a:r>
          </a:p>
          <a:p>
            <a:r>
              <a:rPr lang="en-GB" sz="1600" b="1" dirty="0">
                <a:latin typeface="Courier New" panose="02070309020205020404" pitchFamily="49" charset="0"/>
                <a:cs typeface="Courier New" panose="02070309020205020404" pitchFamily="49" charset="0"/>
              </a:rPr>
              <a:t>    &lt;option value="Dr"&gt;Dr&lt;/option&gt;</a:t>
            </a:r>
          </a:p>
          <a:p>
            <a:r>
              <a:rPr lang="en-GB" sz="1600" b="1" dirty="0">
                <a:latin typeface="Courier New" panose="02070309020205020404" pitchFamily="49" charset="0"/>
                <a:cs typeface="Courier New" panose="02070309020205020404" pitchFamily="49" charset="0"/>
              </a:rPr>
              <a:t>    &lt;option value="Ms"&gt;Ms&lt;/option&gt;</a:t>
            </a:r>
          </a:p>
          <a:p>
            <a:r>
              <a:rPr lang="en-GB" sz="1600" b="1" dirty="0">
                <a:latin typeface="Courier New" panose="02070309020205020404" pitchFamily="49" charset="0"/>
                <a:cs typeface="Courier New" panose="02070309020205020404" pitchFamily="49" charset="0"/>
              </a:rPr>
              <a:t>    &lt;option value="Mr"&gt;Mr&lt;/option&gt;</a:t>
            </a:r>
          </a:p>
          <a:p>
            <a:r>
              <a:rPr lang="en-GB" sz="1600" b="1" dirty="0">
                <a:latin typeface="Courier New" panose="02070309020205020404" pitchFamily="49" charset="0"/>
                <a:cs typeface="Courier New" panose="02070309020205020404" pitchFamily="49" charset="0"/>
              </a:rPr>
              <a:t>&lt;/select&gt;</a:t>
            </a:r>
          </a:p>
        </p:txBody>
      </p:sp>
      <p:sp>
        <p:nvSpPr>
          <p:cNvPr id="14" name="Rectangle 13">
            <a:extLst>
              <a:ext uri="{FF2B5EF4-FFF2-40B4-BE49-F238E27FC236}">
                <a16:creationId xmlns:a16="http://schemas.microsoft.com/office/drawing/2014/main" id="{2175091C-AB02-4B48-99BA-A87FEEF1A485}"/>
              </a:ext>
            </a:extLst>
          </p:cNvPr>
          <p:cNvSpPr/>
          <p:nvPr/>
        </p:nvSpPr>
        <p:spPr>
          <a:xfrm>
            <a:off x="5982019" y="4958666"/>
            <a:ext cx="5844720" cy="1323439"/>
          </a:xfrm>
          <a:prstGeom prst="rect">
            <a:avLst/>
          </a:prstGeom>
          <a:solidFill>
            <a:schemeClr val="tx2">
              <a:lumMod val="20000"/>
              <a:lumOff val="80000"/>
            </a:schemeClr>
          </a:solidFill>
          <a:ln>
            <a:noFill/>
          </a:ln>
        </p:spPr>
        <p:txBody>
          <a:bodyPr wrap="square">
            <a:spAutoFit/>
          </a:bodyPr>
          <a:lstStyle/>
          <a:p>
            <a:r>
              <a:rPr lang="en-GB" sz="1600" b="1" dirty="0">
                <a:latin typeface="Courier New" panose="02070309020205020404" pitchFamily="49" charset="0"/>
                <a:cs typeface="Courier New" panose="02070309020205020404" pitchFamily="49" charset="0"/>
              </a:rPr>
              <a:t>&lt;select name="prod" multiselect&gt;</a:t>
            </a:r>
          </a:p>
          <a:p>
            <a:r>
              <a:rPr lang="en-GB" sz="1600" b="1" dirty="0">
                <a:latin typeface="Courier New" panose="02070309020205020404" pitchFamily="49" charset="0"/>
                <a:cs typeface="Courier New" panose="02070309020205020404" pitchFamily="49" charset="0"/>
              </a:rPr>
              <a:t>    &lt;option value="a"&gt;Apples&lt;/option&gt;</a:t>
            </a:r>
          </a:p>
          <a:p>
            <a:r>
              <a:rPr lang="en-GB" sz="1600" b="1" dirty="0">
                <a:latin typeface="Courier New" panose="02070309020205020404" pitchFamily="49" charset="0"/>
                <a:cs typeface="Courier New" panose="02070309020205020404" pitchFamily="49" charset="0"/>
              </a:rPr>
              <a:t>    &lt;option value="p"&gt;Pears&lt;/option&gt;</a:t>
            </a:r>
          </a:p>
          <a:p>
            <a:r>
              <a:rPr lang="en-GB" sz="1600" b="1" dirty="0">
                <a:latin typeface="Courier New" panose="02070309020205020404" pitchFamily="49" charset="0"/>
                <a:cs typeface="Courier New" panose="02070309020205020404" pitchFamily="49" charset="0"/>
              </a:rPr>
              <a:t>    &lt;option value="g"&gt;grapes&lt;/option&gt;</a:t>
            </a:r>
          </a:p>
          <a:p>
            <a:r>
              <a:rPr lang="en-GB" sz="1600" b="1" dirty="0">
                <a:latin typeface="Courier New" panose="02070309020205020404" pitchFamily="49" charset="0"/>
                <a:cs typeface="Courier New" panose="02070309020205020404" pitchFamily="49" charset="0"/>
              </a:rPr>
              <a:t>&lt;/select&gt;</a:t>
            </a:r>
          </a:p>
        </p:txBody>
      </p:sp>
    </p:spTree>
    <p:extLst>
      <p:ext uri="{BB962C8B-B14F-4D97-AF65-F5344CB8AC3E}">
        <p14:creationId xmlns:p14="http://schemas.microsoft.com/office/powerpoint/2010/main" val="2791102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AC8C073-8814-403E-9FC9-DDBF94C56063}"/>
              </a:ext>
            </a:extLst>
          </p:cNvPr>
          <p:cNvSpPr>
            <a:spLocks noGrp="1"/>
          </p:cNvSpPr>
          <p:nvPr>
            <p:ph type="body" sz="quarter" idx="12"/>
          </p:nvPr>
        </p:nvSpPr>
        <p:spPr/>
        <p:txBody>
          <a:bodyPr/>
          <a:lstStyle/>
          <a:p>
            <a:r>
              <a:rPr lang="en-GB" dirty="0"/>
              <a:t>HTML5 Elements</a:t>
            </a:r>
          </a:p>
        </p:txBody>
      </p:sp>
      <p:sp>
        <p:nvSpPr>
          <p:cNvPr id="2" name="Text Placeholder 1"/>
          <p:cNvSpPr>
            <a:spLocks noGrp="1"/>
          </p:cNvSpPr>
          <p:nvPr>
            <p:ph type="body" sz="quarter" idx="11"/>
          </p:nvPr>
        </p:nvSpPr>
        <p:spPr/>
        <p:txBody>
          <a:bodyPr/>
          <a:lstStyle/>
          <a:p>
            <a:r>
              <a:rPr lang="en-GB" dirty="0"/>
              <a:t>HTML5 introduced a wave of new input types:</a:t>
            </a:r>
          </a:p>
          <a:p>
            <a:pPr lvl="1"/>
            <a:r>
              <a:rPr lang="en-GB" sz="2000" b="1" dirty="0" err="1">
                <a:latin typeface="Courier New" panose="02070309020205020404" pitchFamily="49" charset="0"/>
                <a:cs typeface="Courier New" panose="02070309020205020404" pitchFamily="49" charset="0"/>
              </a:rPr>
              <a:t>color</a:t>
            </a:r>
            <a:endParaRPr lang="en-GB" sz="2000" b="1" dirty="0">
              <a:latin typeface="Courier New" panose="02070309020205020404" pitchFamily="49" charset="0"/>
              <a:cs typeface="Courier New" panose="02070309020205020404" pitchFamily="49" charset="0"/>
            </a:endParaRPr>
          </a:p>
          <a:p>
            <a:pPr lvl="1"/>
            <a:r>
              <a:rPr lang="en-GB" sz="2000" b="1" dirty="0">
                <a:latin typeface="Courier New" panose="02070309020205020404" pitchFamily="49" charset="0"/>
                <a:cs typeface="Courier New" panose="02070309020205020404" pitchFamily="49" charset="0"/>
              </a:rPr>
              <a:t>date</a:t>
            </a:r>
          </a:p>
          <a:p>
            <a:pPr lvl="1"/>
            <a:r>
              <a:rPr lang="en-GB" sz="2000" b="1" dirty="0">
                <a:latin typeface="Courier New" panose="02070309020205020404" pitchFamily="49" charset="0"/>
                <a:cs typeface="Courier New" panose="02070309020205020404" pitchFamily="49" charset="0"/>
              </a:rPr>
              <a:t>email</a:t>
            </a:r>
          </a:p>
          <a:p>
            <a:pPr lvl="1"/>
            <a:r>
              <a:rPr lang="en-GB" sz="2000" b="1" dirty="0">
                <a:latin typeface="Courier New" panose="02070309020205020404" pitchFamily="49" charset="0"/>
                <a:cs typeface="Courier New" panose="02070309020205020404" pitchFamily="49" charset="0"/>
              </a:rPr>
              <a:t>month</a:t>
            </a:r>
          </a:p>
          <a:p>
            <a:pPr lvl="1"/>
            <a:r>
              <a:rPr lang="en-GB" sz="2000" b="1" dirty="0">
                <a:latin typeface="Courier New" panose="02070309020205020404" pitchFamily="49" charset="0"/>
                <a:cs typeface="Courier New" panose="02070309020205020404" pitchFamily="49" charset="0"/>
              </a:rPr>
              <a:t>number</a:t>
            </a:r>
          </a:p>
          <a:p>
            <a:pPr lvl="1"/>
            <a:r>
              <a:rPr lang="en-GB" sz="2000" b="1" dirty="0">
                <a:latin typeface="Courier New" panose="02070309020205020404" pitchFamily="49" charset="0"/>
                <a:cs typeface="Courier New" panose="02070309020205020404" pitchFamily="49" charset="0"/>
              </a:rPr>
              <a:t>range</a:t>
            </a:r>
          </a:p>
          <a:p>
            <a:pPr lvl="1"/>
            <a:r>
              <a:rPr lang="en-GB" sz="2000" b="1" dirty="0">
                <a:latin typeface="Courier New" panose="02070309020205020404" pitchFamily="49" charset="0"/>
                <a:cs typeface="Courier New" panose="02070309020205020404" pitchFamily="49" charset="0"/>
              </a:rPr>
              <a:t>search</a:t>
            </a:r>
          </a:p>
          <a:p>
            <a:pPr lvl="1"/>
            <a:r>
              <a:rPr lang="en-GB" sz="2000" b="1" dirty="0" err="1">
                <a:latin typeface="Courier New" panose="02070309020205020404" pitchFamily="49" charset="0"/>
                <a:cs typeface="Courier New" panose="02070309020205020404" pitchFamily="49" charset="0"/>
              </a:rPr>
              <a:t>tel</a:t>
            </a:r>
            <a:endParaRPr lang="en-GB" sz="2000" b="1" dirty="0">
              <a:latin typeface="Courier New" panose="02070309020205020404" pitchFamily="49" charset="0"/>
              <a:cs typeface="Courier New" panose="02070309020205020404" pitchFamily="49" charset="0"/>
            </a:endParaRPr>
          </a:p>
          <a:p>
            <a:pPr lvl="1"/>
            <a:r>
              <a:rPr lang="en-GB" sz="2000" b="1" dirty="0">
                <a:latin typeface="Courier New" panose="02070309020205020404" pitchFamily="49" charset="0"/>
                <a:cs typeface="Courier New" panose="02070309020205020404" pitchFamily="49" charset="0"/>
              </a:rPr>
              <a:t>Time</a:t>
            </a:r>
          </a:p>
          <a:p>
            <a:pPr lvl="1"/>
            <a:r>
              <a:rPr lang="en-GB" sz="2000" b="1" dirty="0">
                <a:latin typeface="Courier New" panose="02070309020205020404" pitchFamily="49" charset="0"/>
                <a:cs typeface="Courier New" panose="02070309020205020404" pitchFamily="49" charset="0"/>
              </a:rPr>
              <a:t>datetime-local</a:t>
            </a:r>
          </a:p>
          <a:p>
            <a:pPr lvl="1"/>
            <a:r>
              <a:rPr lang="en-GB" sz="2000" b="1" dirty="0" err="1">
                <a:latin typeface="Courier New" panose="02070309020205020404" pitchFamily="49" charset="0"/>
                <a:cs typeface="Courier New" panose="02070309020205020404" pitchFamily="49" charset="0"/>
              </a:rPr>
              <a:t>url</a:t>
            </a:r>
            <a:endParaRPr lang="en-GB" sz="2000" b="1" dirty="0">
              <a:latin typeface="Courier New" panose="02070309020205020404" pitchFamily="49" charset="0"/>
              <a:cs typeface="Courier New" panose="02070309020205020404" pitchFamily="49" charset="0"/>
            </a:endParaRPr>
          </a:p>
          <a:p>
            <a:pPr lvl="1"/>
            <a:r>
              <a:rPr lang="en-GB" sz="2000" b="1" dirty="0">
                <a:latin typeface="Courier New" panose="02070309020205020404" pitchFamily="49" charset="0"/>
                <a:cs typeface="Courier New" panose="02070309020205020404" pitchFamily="49" charset="0"/>
              </a:rPr>
              <a:t>week</a:t>
            </a:r>
          </a:p>
          <a:p>
            <a:pPr marL="0" lvl="1" indent="0">
              <a:buNone/>
            </a:pPr>
            <a:endParaRPr lang="en-GB" sz="2000" b="1" dirty="0">
              <a:latin typeface="Courier New" panose="02070309020205020404" pitchFamily="49" charset="0"/>
              <a:cs typeface="Courier New" panose="02070309020205020404" pitchFamily="49" charset="0"/>
            </a:endParaRPr>
          </a:p>
          <a:p>
            <a:endParaRPr lang="en-GB" dirty="0"/>
          </a:p>
          <a:p>
            <a:pPr lvl="1"/>
            <a:endParaRPr lang="en-GB" dirty="0"/>
          </a:p>
          <a:p>
            <a:endParaRPr lang="en-GB" dirty="0"/>
          </a:p>
        </p:txBody>
      </p:sp>
    </p:spTree>
    <p:extLst>
      <p:ext uri="{BB962C8B-B14F-4D97-AF65-F5344CB8AC3E}">
        <p14:creationId xmlns:p14="http://schemas.microsoft.com/office/powerpoint/2010/main" val="3468829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C7571F2-3C00-439F-96C5-98DF8D995333}"/>
              </a:ext>
            </a:extLst>
          </p:cNvPr>
          <p:cNvSpPr>
            <a:spLocks noGrp="1"/>
          </p:cNvSpPr>
          <p:nvPr>
            <p:ph type="body" sz="quarter" idx="12"/>
          </p:nvPr>
        </p:nvSpPr>
        <p:spPr/>
        <p:txBody>
          <a:bodyPr/>
          <a:lstStyle/>
          <a:p>
            <a:r>
              <a:rPr lang="en-GB" dirty="0"/>
              <a:t>Required fields</a:t>
            </a:r>
          </a:p>
        </p:txBody>
      </p:sp>
      <p:sp>
        <p:nvSpPr>
          <p:cNvPr id="3" name="Content Placeholder 2"/>
          <p:cNvSpPr>
            <a:spLocks noGrp="1"/>
          </p:cNvSpPr>
          <p:nvPr>
            <p:ph type="body" sz="quarter" idx="11"/>
          </p:nvPr>
        </p:nvSpPr>
        <p:spPr/>
        <p:txBody>
          <a:bodyPr/>
          <a:lstStyle/>
          <a:p>
            <a:pPr marL="285750" indent="-285750">
              <a:buFont typeface="Arial" panose="020B0604020202020204" pitchFamily="34" charset="0"/>
              <a:buChar char="•"/>
            </a:pPr>
            <a:r>
              <a:rPr lang="en-GB" dirty="0"/>
              <a:t>You can force a field to be mandatory on the client</a:t>
            </a:r>
          </a:p>
          <a:p>
            <a:endParaRPr lang="en-GB" dirty="0"/>
          </a:p>
          <a:p>
            <a:endParaRPr lang="en-GB" dirty="0"/>
          </a:p>
          <a:p>
            <a:endParaRPr lang="en-GB" dirty="0"/>
          </a:p>
          <a:p>
            <a:endParaRPr lang="en-GB" dirty="0"/>
          </a:p>
          <a:p>
            <a:endParaRPr lang="en-GB" dirty="0"/>
          </a:p>
          <a:p>
            <a:pPr marL="285750" indent="-285750">
              <a:buFont typeface="Arial" panose="020B0604020202020204" pitchFamily="34" charset="0"/>
              <a:buChar char="•"/>
            </a:pPr>
            <a:r>
              <a:rPr lang="en-GB" dirty="0"/>
              <a:t>On a submit action, an error message may appear:</a:t>
            </a:r>
          </a:p>
        </p:txBody>
      </p:sp>
      <p:pic>
        <p:nvPicPr>
          <p:cNvPr id="7" name="Picture 6">
            <a:extLst>
              <a:ext uri="{FF2B5EF4-FFF2-40B4-BE49-F238E27FC236}">
                <a16:creationId xmlns:a16="http://schemas.microsoft.com/office/drawing/2014/main" id="{A07B8CCF-AECF-4F70-B992-708F405CFA16}"/>
              </a:ext>
            </a:extLst>
          </p:cNvPr>
          <p:cNvPicPr>
            <a:picLocks noChangeAspect="1"/>
          </p:cNvPicPr>
          <p:nvPr/>
        </p:nvPicPr>
        <p:blipFill>
          <a:blip r:embed="rId3"/>
          <a:stretch>
            <a:fillRect/>
          </a:stretch>
        </p:blipFill>
        <p:spPr>
          <a:xfrm>
            <a:off x="4232873" y="1732597"/>
            <a:ext cx="3726254" cy="1410335"/>
          </a:xfrm>
          <a:prstGeom prst="rect">
            <a:avLst/>
          </a:prstGeom>
          <a:ln>
            <a:solidFill>
              <a:srgbClr val="00B0F0"/>
            </a:solidFill>
          </a:ln>
        </p:spPr>
      </p:pic>
      <p:sp>
        <p:nvSpPr>
          <p:cNvPr id="4" name="Rectangle 3">
            <a:extLst>
              <a:ext uri="{FF2B5EF4-FFF2-40B4-BE49-F238E27FC236}">
                <a16:creationId xmlns:a16="http://schemas.microsoft.com/office/drawing/2014/main" id="{7D81A0A9-A310-498E-9EFB-0011FD63B806}"/>
              </a:ext>
            </a:extLst>
          </p:cNvPr>
          <p:cNvSpPr/>
          <p:nvPr/>
        </p:nvSpPr>
        <p:spPr>
          <a:xfrm>
            <a:off x="389630" y="4302929"/>
            <a:ext cx="11404800" cy="338554"/>
          </a:xfrm>
          <a:prstGeom prst="rect">
            <a:avLst/>
          </a:prstGeom>
          <a:solidFill>
            <a:schemeClr val="tx2">
              <a:lumMod val="20000"/>
              <a:lumOff val="80000"/>
            </a:schemeClr>
          </a:solidFill>
          <a:ln>
            <a:noFill/>
          </a:ln>
        </p:spPr>
        <p:txBody>
          <a:bodyPr wrap="square">
            <a:spAutoFit/>
          </a:bodyPr>
          <a:lstStyle/>
          <a:p>
            <a:r>
              <a:rPr lang="en-GB" sz="1600" b="1" dirty="0">
                <a:latin typeface="Courier New" panose="02070309020205020404" pitchFamily="49" charset="0"/>
                <a:cs typeface="Courier New" panose="02070309020205020404" pitchFamily="49" charset="0"/>
              </a:rPr>
              <a:t>&lt;input type="text" autofocus="true" required/&gt;</a:t>
            </a:r>
          </a:p>
        </p:txBody>
      </p:sp>
    </p:spTree>
    <p:extLst>
      <p:ext uri="{BB962C8B-B14F-4D97-AF65-F5344CB8AC3E}">
        <p14:creationId xmlns:p14="http://schemas.microsoft.com/office/powerpoint/2010/main" val="2935415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24CD2B4-9147-4F61-BD78-296FA7D71B8E}"/>
              </a:ext>
            </a:extLst>
          </p:cNvPr>
          <p:cNvSpPr>
            <a:spLocks noGrp="1"/>
          </p:cNvSpPr>
          <p:nvPr>
            <p:ph type="body" sz="quarter" idx="12"/>
          </p:nvPr>
        </p:nvSpPr>
        <p:spPr/>
        <p:txBody>
          <a:bodyPr/>
          <a:lstStyle/>
          <a:p>
            <a:r>
              <a:rPr lang="en-GB" dirty="0"/>
              <a:t>Pattern</a:t>
            </a:r>
          </a:p>
        </p:txBody>
      </p:sp>
      <p:sp>
        <p:nvSpPr>
          <p:cNvPr id="3" name="Content Placeholder 2"/>
          <p:cNvSpPr>
            <a:spLocks noGrp="1"/>
          </p:cNvSpPr>
          <p:nvPr>
            <p:ph type="body" sz="quarter" idx="11"/>
          </p:nvPr>
        </p:nvSpPr>
        <p:spPr/>
        <p:txBody>
          <a:bodyPr/>
          <a:lstStyle/>
          <a:p>
            <a:pPr marL="285750" indent="-285750">
              <a:buFont typeface="Arial" panose="020B0604020202020204" pitchFamily="34" charset="0"/>
              <a:buChar char="•"/>
            </a:pPr>
            <a:r>
              <a:rPr lang="en-GB" dirty="0"/>
              <a:t>The pattern attribute allows use of regular expressions</a:t>
            </a:r>
          </a:p>
          <a:p>
            <a:endParaRPr lang="en-GB" dirty="0"/>
          </a:p>
          <a:p>
            <a:endParaRPr lang="en-GB" dirty="0"/>
          </a:p>
          <a:p>
            <a:endParaRPr lang="en-GB" dirty="0"/>
          </a:p>
          <a:p>
            <a:pPr marL="285750" indent="-285750">
              <a:buFont typeface="Arial" panose="020B0604020202020204" pitchFamily="34" charset="0"/>
              <a:buChar char="•"/>
            </a:pPr>
            <a:r>
              <a:rPr lang="en-GB" dirty="0"/>
              <a:t>We must ensure the user understands the regular expression using plain-language explanations of the requirements</a:t>
            </a:r>
          </a:p>
        </p:txBody>
      </p:sp>
      <p:sp>
        <p:nvSpPr>
          <p:cNvPr id="7" name="Rectangle 6">
            <a:extLst>
              <a:ext uri="{FF2B5EF4-FFF2-40B4-BE49-F238E27FC236}">
                <a16:creationId xmlns:a16="http://schemas.microsoft.com/office/drawing/2014/main" id="{8A15B344-80EA-4EE6-9389-9179E4E1DE9D}"/>
              </a:ext>
            </a:extLst>
          </p:cNvPr>
          <p:cNvSpPr/>
          <p:nvPr/>
        </p:nvSpPr>
        <p:spPr>
          <a:xfrm>
            <a:off x="384176" y="1933849"/>
            <a:ext cx="11404799" cy="338554"/>
          </a:xfrm>
          <a:prstGeom prst="rect">
            <a:avLst/>
          </a:prstGeom>
          <a:solidFill>
            <a:schemeClr val="tx2">
              <a:lumMod val="20000"/>
              <a:lumOff val="80000"/>
            </a:schemeClr>
          </a:solidFill>
          <a:ln>
            <a:noFill/>
          </a:ln>
        </p:spPr>
        <p:txBody>
          <a:bodyPr wrap="square">
            <a:spAutoFit/>
          </a:bodyPr>
          <a:lstStyle/>
          <a:p>
            <a:r>
              <a:rPr lang="en-GB" sz="1600" b="1" dirty="0">
                <a:latin typeface="Courier New" panose="02070309020205020404" pitchFamily="49" charset="0"/>
                <a:cs typeface="Courier New" panose="02070309020205020404" pitchFamily="49" charset="0"/>
              </a:rPr>
              <a:t>&lt;input type="text" pattern="[0-9]{13,16}" name="</a:t>
            </a:r>
            <a:r>
              <a:rPr lang="en-GB" sz="1600" b="1" dirty="0" err="1">
                <a:latin typeface="Courier New" panose="02070309020205020404" pitchFamily="49" charset="0"/>
                <a:cs typeface="Courier New" panose="02070309020205020404" pitchFamily="49" charset="0"/>
              </a:rPr>
              <a:t>CreditCardNumber</a:t>
            </a:r>
            <a:r>
              <a:rPr lang="en-GB" sz="1600" b="1" dirty="0">
                <a:latin typeface="Courier New" panose="02070309020205020404" pitchFamily="49" charset="0"/>
                <a:cs typeface="Courier New" panose="02070309020205020404" pitchFamily="49" charset="0"/>
              </a:rPr>
              <a:t> /&gt;</a:t>
            </a:r>
          </a:p>
        </p:txBody>
      </p:sp>
    </p:spTree>
    <p:extLst>
      <p:ext uri="{BB962C8B-B14F-4D97-AF65-F5344CB8AC3E}">
        <p14:creationId xmlns:p14="http://schemas.microsoft.com/office/powerpoint/2010/main" val="2870117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EBEFDCF-FC06-4163-BBCD-9FA0C547A871}"/>
              </a:ext>
            </a:extLst>
          </p:cNvPr>
          <p:cNvSpPr>
            <a:spLocks noGrp="1"/>
          </p:cNvSpPr>
          <p:nvPr>
            <p:ph type="body" sz="quarter" idx="12"/>
          </p:nvPr>
        </p:nvSpPr>
        <p:spPr/>
        <p:txBody>
          <a:bodyPr/>
          <a:lstStyle/>
          <a:p>
            <a:r>
              <a:rPr lang="en-GB" dirty="0"/>
              <a:t>Form validation</a:t>
            </a:r>
          </a:p>
        </p:txBody>
      </p:sp>
      <p:sp>
        <p:nvSpPr>
          <p:cNvPr id="3" name="Content Placeholder 2"/>
          <p:cNvSpPr>
            <a:spLocks noGrp="1"/>
          </p:cNvSpPr>
          <p:nvPr>
            <p:ph type="body" sz="quarter" idx="11"/>
          </p:nvPr>
        </p:nvSpPr>
        <p:spPr>
          <a:xfrm>
            <a:off x="376237" y="1240839"/>
            <a:ext cx="11431587" cy="4291744"/>
          </a:xfrm>
        </p:spPr>
        <p:txBody>
          <a:bodyPr/>
          <a:lstStyle/>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As we have seen, some browsers ship with validation</a:t>
            </a:r>
          </a:p>
          <a:p>
            <a:pPr marL="285750" indent="-285750">
              <a:buFont typeface="Arial" panose="020B0604020202020204" pitchFamily="34" charset="0"/>
              <a:buChar char="•"/>
            </a:pPr>
            <a:r>
              <a:rPr lang="en-GB" dirty="0"/>
              <a:t>These are JavaScript free client validation</a:t>
            </a:r>
          </a:p>
          <a:p>
            <a:pPr marL="285750" indent="-285750">
              <a:buFont typeface="Arial" panose="020B0604020202020204" pitchFamily="34" charset="0"/>
              <a:buChar char="•"/>
            </a:pPr>
            <a:r>
              <a:rPr lang="en-GB" dirty="0"/>
              <a:t>Uneven support and UI feedback may be more trouble than benefit</a:t>
            </a:r>
          </a:p>
          <a:p>
            <a:pPr marL="457196" lvl="1" indent="-285750"/>
            <a:r>
              <a:rPr lang="en-GB" dirty="0"/>
              <a:t>You can tell a browser to switch it off</a:t>
            </a:r>
          </a:p>
          <a:p>
            <a:pPr marL="457196" lvl="1" indent="-285750"/>
            <a:r>
              <a:rPr lang="en-GB" dirty="0"/>
              <a:t>Still benefiting from the semantic types</a:t>
            </a:r>
          </a:p>
          <a:p>
            <a:endParaRPr lang="en-GB" dirty="0"/>
          </a:p>
        </p:txBody>
      </p:sp>
      <p:sp>
        <p:nvSpPr>
          <p:cNvPr id="7" name="Rectangle 6">
            <a:extLst>
              <a:ext uri="{FF2B5EF4-FFF2-40B4-BE49-F238E27FC236}">
                <a16:creationId xmlns:a16="http://schemas.microsoft.com/office/drawing/2014/main" id="{05691B75-12D8-4F8A-97D7-0BA46B40717B}"/>
              </a:ext>
            </a:extLst>
          </p:cNvPr>
          <p:cNvSpPr/>
          <p:nvPr/>
        </p:nvSpPr>
        <p:spPr>
          <a:xfrm>
            <a:off x="389630" y="3868297"/>
            <a:ext cx="11404800" cy="1077218"/>
          </a:xfrm>
          <a:prstGeom prst="rect">
            <a:avLst/>
          </a:prstGeom>
          <a:solidFill>
            <a:schemeClr val="tx2">
              <a:lumMod val="20000"/>
              <a:lumOff val="80000"/>
            </a:schemeClr>
          </a:solidFill>
          <a:ln>
            <a:noFill/>
          </a:ln>
        </p:spPr>
        <p:txBody>
          <a:bodyPr wrap="square">
            <a:spAutoFit/>
          </a:bodyPr>
          <a:lstStyle/>
          <a:p>
            <a:r>
              <a:rPr lang="en-GB" sz="1600" b="1" dirty="0">
                <a:latin typeface="Courier New" panose="02070309020205020404" pitchFamily="49" charset="0"/>
                <a:cs typeface="Courier New" panose="02070309020205020404" pitchFamily="49" charset="0"/>
              </a:rPr>
              <a:t>&lt;form </a:t>
            </a:r>
            <a:r>
              <a:rPr lang="en-GB" sz="1600" b="1" dirty="0" err="1">
                <a:latin typeface="Courier New" panose="02070309020205020404" pitchFamily="49" charset="0"/>
                <a:cs typeface="Courier New" panose="02070309020205020404" pitchFamily="49" charset="0"/>
              </a:rPr>
              <a:t>novalidate</a:t>
            </a:r>
            <a:r>
              <a:rPr lang="en-GB" sz="1600" b="1" dirty="0">
                <a:latin typeface="Courier New" panose="02070309020205020404" pitchFamily="49" charset="0"/>
                <a:cs typeface="Courier New" panose="02070309020205020404" pitchFamily="49" charset="0"/>
              </a:rPr>
              <a:t>&gt;</a:t>
            </a:r>
          </a:p>
          <a:p>
            <a:r>
              <a:rPr lang="en-GB" sz="1600" b="1" dirty="0">
                <a:latin typeface="Courier New" panose="02070309020205020404" pitchFamily="49" charset="0"/>
                <a:cs typeface="Courier New" panose="02070309020205020404" pitchFamily="49" charset="0"/>
              </a:rPr>
              <a:t>    &lt;input type="email" id="</a:t>
            </a:r>
            <a:r>
              <a:rPr lang="en-GB" sz="1600" b="1" dirty="0" err="1">
                <a:latin typeface="Courier New" panose="02070309020205020404" pitchFamily="49" charset="0"/>
                <a:cs typeface="Courier New" panose="02070309020205020404" pitchFamily="49" charset="0"/>
              </a:rPr>
              <a:t>addr</a:t>
            </a:r>
            <a:r>
              <a:rPr lang="en-GB" sz="1600" b="1" dirty="0">
                <a:latin typeface="Courier New" panose="02070309020205020404" pitchFamily="49" charset="0"/>
                <a:cs typeface="Courier New" panose="02070309020205020404" pitchFamily="49" charset="0"/>
              </a:rPr>
              <a:t>"&gt;</a:t>
            </a:r>
          </a:p>
          <a:p>
            <a:r>
              <a:rPr lang="en-GB" sz="1600" b="1" dirty="0">
                <a:latin typeface="Courier New" panose="02070309020205020404" pitchFamily="49" charset="0"/>
                <a:cs typeface="Courier New" panose="02070309020205020404" pitchFamily="49" charset="0"/>
              </a:rPr>
              <a:t>    &lt;input type="submit" value="Subscribe"&gt;</a:t>
            </a:r>
          </a:p>
          <a:p>
            <a:r>
              <a:rPr lang="en-GB" sz="1600" b="1" dirty="0">
                <a:latin typeface="Courier New" panose="02070309020205020404" pitchFamily="49" charset="0"/>
                <a:cs typeface="Courier New" panose="02070309020205020404" pitchFamily="49" charset="0"/>
              </a:rPr>
              <a:t>&lt;/form&gt; </a:t>
            </a:r>
          </a:p>
        </p:txBody>
      </p:sp>
    </p:spTree>
    <p:extLst>
      <p:ext uri="{BB962C8B-B14F-4D97-AF65-F5344CB8AC3E}">
        <p14:creationId xmlns:p14="http://schemas.microsoft.com/office/powerpoint/2010/main" val="3954480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285750" indent="-285750">
              <a:buFont typeface="Arial" panose="020B0604020202020204" pitchFamily="34" charset="0"/>
              <a:buChar char="•"/>
            </a:pPr>
            <a:r>
              <a:rPr lang="en-GB" dirty="0"/>
              <a:t>The Form is a DOM object and container of other elements</a:t>
            </a:r>
          </a:p>
          <a:p>
            <a:pPr marL="457196" lvl="1" indent="-285750"/>
            <a:r>
              <a:rPr lang="en-GB" dirty="0"/>
              <a:t>When a form is submitted, these details are sent to the server</a:t>
            </a:r>
          </a:p>
          <a:p>
            <a:pPr marL="641341" lvl="2" indent="-285750"/>
            <a:r>
              <a:rPr lang="en-GB" dirty="0"/>
              <a:t>The majority of the form fields hold a single value</a:t>
            </a:r>
          </a:p>
          <a:p>
            <a:pPr marL="641341" lvl="2" indent="-285750"/>
            <a:r>
              <a:rPr lang="en-GB" dirty="0"/>
              <a:t>Radio and select controls are slightly more complex</a:t>
            </a:r>
          </a:p>
        </p:txBody>
      </p:sp>
      <p:sp>
        <p:nvSpPr>
          <p:cNvPr id="5" name="Text Placeholder 4">
            <a:extLst>
              <a:ext uri="{FF2B5EF4-FFF2-40B4-BE49-F238E27FC236}">
                <a16:creationId xmlns:a16="http://schemas.microsoft.com/office/drawing/2014/main" id="{EFB24DDB-B2B4-4EBC-ADE2-BD6F41501434}"/>
              </a:ext>
            </a:extLst>
          </p:cNvPr>
          <p:cNvSpPr>
            <a:spLocks noGrp="1"/>
          </p:cNvSpPr>
          <p:nvPr>
            <p:ph type="body" sz="quarter" idx="12"/>
          </p:nvPr>
        </p:nvSpPr>
        <p:spPr/>
        <p:txBody>
          <a:bodyPr/>
          <a:lstStyle/>
          <a:p>
            <a:r>
              <a:rPr lang="en-GB" dirty="0"/>
              <a:t>Understanding forms – HTML hierarchy</a:t>
            </a:r>
          </a:p>
        </p:txBody>
      </p:sp>
      <p:graphicFrame>
        <p:nvGraphicFramePr>
          <p:cNvPr id="7" name="Diagram 6">
            <a:extLst>
              <a:ext uri="{FF2B5EF4-FFF2-40B4-BE49-F238E27FC236}">
                <a16:creationId xmlns:a16="http://schemas.microsoft.com/office/drawing/2014/main" id="{2BF63177-F967-4A7D-B1D4-4C43B2F2964F}"/>
              </a:ext>
            </a:extLst>
          </p:cNvPr>
          <p:cNvGraphicFramePr/>
          <p:nvPr>
            <p:extLst>
              <p:ext uri="{D42A27DB-BD31-4B8C-83A1-F6EECF244321}">
                <p14:modId xmlns:p14="http://schemas.microsoft.com/office/powerpoint/2010/main" val="1635339184"/>
              </p:ext>
            </p:extLst>
          </p:nvPr>
        </p:nvGraphicFramePr>
        <p:xfrm>
          <a:off x="6188077" y="2578192"/>
          <a:ext cx="5348117" cy="25615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69451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_Primary_Colors">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Master_Red_and_Purpl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3.xml><?xml version="1.0" encoding="utf-8"?>
<a:theme xmlns:a="http://schemas.openxmlformats.org/drawingml/2006/main" name="Master_Yellow_and_Orang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4.xml><?xml version="1.0" encoding="utf-8"?>
<a:theme xmlns:a="http://schemas.openxmlformats.org/drawingml/2006/main" name="Master_Blu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5.xml><?xml version="1.0" encoding="utf-8"?>
<a:theme xmlns:a="http://schemas.openxmlformats.org/drawingml/2006/main" name="Master_Neutral">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1b58b7f-359e-418a-8fc0-c5d77d026bdc" xsi:nil="true"/>
    <lcf76f155ced4ddcb4097134ff3c332f xmlns="04dd4f8b-4e55-4b0f-90ae-c416a13e2e63">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88ECE2E70AB8B46B2C449C81E540480" ma:contentTypeVersion="16" ma:contentTypeDescription="Create a new document." ma:contentTypeScope="" ma:versionID="1df647ff451cce96fec958af0153ffba">
  <xsd:schema xmlns:xsd="http://www.w3.org/2001/XMLSchema" xmlns:xs="http://www.w3.org/2001/XMLSchema" xmlns:p="http://schemas.microsoft.com/office/2006/metadata/properties" xmlns:ns2="04dd4f8b-4e55-4b0f-90ae-c416a13e2e63" xmlns:ns3="51b58b7f-359e-418a-8fc0-c5d77d026bdc" targetNamespace="http://schemas.microsoft.com/office/2006/metadata/properties" ma:root="true" ma:fieldsID="5089fbabc7396ddc8a0ca74cb50b0683" ns2:_="" ns3:_="">
    <xsd:import namespace="04dd4f8b-4e55-4b0f-90ae-c416a13e2e63"/>
    <xsd:import namespace="51b58b7f-359e-418a-8fc0-c5d77d026bd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OCR" minOccurs="0"/>
                <xsd:element ref="ns2:MediaServiceAutoKeyPoints" minOccurs="0"/>
                <xsd:element ref="ns2:MediaServiceKeyPoints"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dd4f8b-4e55-4b0f-90ae-c416a13e2e6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1b58b7f-359e-418a-8fc0-c5d77d026bd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ad02b767-6ee7-4f18-ac1f-362d437aa0cf}" ma:internalName="TaxCatchAll" ma:showField="CatchAllData" ma:web="51b58b7f-359e-418a-8fc0-c5d77d026bd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4FD4C0-AF61-4457-ADCF-4CFE3F92DA4C}">
  <ds:schemaRefs>
    <ds:schemaRef ds:uri="http://schemas.microsoft.com/office/2006/metadata/properties"/>
    <ds:schemaRef ds:uri="http://purl.org/dc/terms/"/>
    <ds:schemaRef ds:uri="http://schemas.microsoft.com/office/2006/documentManagement/types"/>
    <ds:schemaRef ds:uri="448C177D-8930-4CE7-B892-EC306B91C362"/>
    <ds:schemaRef ds:uri="http://schemas.openxmlformats.org/package/2006/metadata/core-properties"/>
    <ds:schemaRef ds:uri="http://purl.org/dc/elements/1.1/"/>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9E862A20-9FCC-4440-A503-6AEBC6958FFA}"/>
</file>

<file path=customXml/itemProps3.xml><?xml version="1.0" encoding="utf-8"?>
<ds:datastoreItem xmlns:ds="http://schemas.openxmlformats.org/officeDocument/2006/customXml" ds:itemID="{BB466F22-B209-49D5-9C6F-CD2632AF8C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758</TotalTime>
  <Words>3389</Words>
  <Application>Microsoft Office PowerPoint</Application>
  <PresentationFormat>Widescreen</PresentationFormat>
  <Paragraphs>383</Paragraphs>
  <Slides>21</Slides>
  <Notes>21</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21</vt:i4>
      </vt:variant>
    </vt:vector>
  </HeadingPairs>
  <TitlesOfParts>
    <vt:vector size="33" baseType="lpstr">
      <vt:lpstr>Arial</vt:lpstr>
      <vt:lpstr>Calibri</vt:lpstr>
      <vt:lpstr>Consolas</vt:lpstr>
      <vt:lpstr>Courier New</vt:lpstr>
      <vt:lpstr>Krana Fat B</vt:lpstr>
      <vt:lpstr>Lucida Console</vt:lpstr>
      <vt:lpstr>Montserrat</vt:lpstr>
      <vt:lpstr>Master_Primary_Colors</vt:lpstr>
      <vt:lpstr>Master_Red_and_Purple</vt:lpstr>
      <vt:lpstr>Master_Yellow_and_Orange</vt:lpstr>
      <vt:lpstr>Master_Blue</vt:lpstr>
      <vt:lpstr>Master_Neutral</vt:lpstr>
      <vt:lpstr>Forms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jobs</dc:title>
  <dc:creator>Waller, Michelle</dc:creator>
  <cp:lastModifiedBy>Smith, Andy</cp:lastModifiedBy>
  <cp:revision>45</cp:revision>
  <dcterms:created xsi:type="dcterms:W3CDTF">2020-09-24T08:38:39Z</dcterms:created>
  <dcterms:modified xsi:type="dcterms:W3CDTF">2022-11-22T15:22:04Z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0x010100488ECE2E70AB8B46B2C449C81E540480</vt:lpwstr>
  </property>
  <property fmtid="{D5CDD505-2E9C-101B-9397-08002B2CF9AE}" pid="3" name="BookType">
    <vt:lpwstr>4</vt:lpwstr>
  </property>
</Properties>
</file>